
<file path=[Content_Types].xml><?xml version="1.0" encoding="utf-8"?>
<Types xmlns="http://schemas.openxmlformats.org/package/2006/content-types"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sldIdLst>
    <p:sldId id="261" r:id="rId2"/>
    <p:sldId id="263" r:id="rId3"/>
    <p:sldId id="256" r:id="rId4"/>
    <p:sldId id="257" r:id="rId5"/>
    <p:sldId id="264" r:id="rId6"/>
    <p:sldId id="259" r:id="rId7"/>
    <p:sldId id="260" r:id="rId8"/>
  </p:sldIdLst>
  <p:sldSz cx="12192000" cy="6858000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  <a:tblStyle styleId="{2D5ABB26-0587-4C30-8999-92F81FD0307C}" styleName="No Style, No Grid">
    <a:wholeTbl>
      <a:tcTxStyle>
        <a:fontRef idx="minor">
          <a:scrgbClr r="0" g="0" b="0"/>
        </a:fontRef>
        <a:schemeClr val="tx1"/>
      </a:tcTxStyle>
      <a:tcStyle>
        <a:tcBdr>
          <a:left>
            <a:ln>
              <a:noFill/>
            </a:ln>
          </a:left>
          <a:right>
            <a:ln>
              <a:noFill/>
            </a:ln>
          </a:right>
          <a:top>
            <a:ln>
              <a:noFill/>
            </a:ln>
          </a:top>
          <a:bottom>
            <a:ln>
              <a:noFill/>
            </a:ln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wholeTbl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14995" autoAdjust="0"/>
    <p:restoredTop sz="94660"/>
  </p:normalViewPr>
  <p:slideViewPr>
    <p:cSldViewPr snapToGrid="0">
      <p:cViewPr varScale="1">
        <p:scale>
          <a:sx n="72" d="100"/>
          <a:sy n="72" d="100"/>
        </p:scale>
        <p:origin x="90" y="252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tableStyles" Target="tableStyle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theme" Target="theme/theme1.xml"/><Relationship Id="rId5" Type="http://schemas.openxmlformats.org/officeDocument/2006/relationships/slide" Target="slides/slide4.xml"/><Relationship Id="rId10" Type="http://schemas.openxmlformats.org/officeDocument/2006/relationships/viewProps" Target="viewProps.xml"/><Relationship Id="rId4" Type="http://schemas.openxmlformats.org/officeDocument/2006/relationships/slide" Target="slides/slide3.xml"/><Relationship Id="rId9" Type="http://schemas.openxmlformats.org/officeDocument/2006/relationships/presProps" Target="presProps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/>
              <a:t>Click to edit Master subtitle style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5EEAA60-0A47-4B01-ACD9-A6692811D13E}" type="datetimeFigureOut">
              <a:rPr lang="en-US" smtClean="0"/>
              <a:t>3/28/2023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4F50B07-7FD3-42BC-9A96-73C191E3E344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998739736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5EEAA60-0A47-4B01-ACD9-A6692811D13E}" type="datetimeFigureOut">
              <a:rPr lang="en-US" smtClean="0"/>
              <a:t>3/28/2023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4F50B07-7FD3-42BC-9A96-73C191E3E344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278207334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5EEAA60-0A47-4B01-ACD9-A6692811D13E}" type="datetimeFigureOut">
              <a:rPr lang="en-US" smtClean="0"/>
              <a:t>3/28/2023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4F50B07-7FD3-42BC-9A96-73C191E3E344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070471084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5EEAA60-0A47-4B01-ACD9-A6692811D13E}" type="datetimeFigureOut">
              <a:rPr lang="en-US" smtClean="0"/>
              <a:t>3/28/2023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4F50B07-7FD3-42BC-9A96-73C191E3E344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059545837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5EEAA60-0A47-4B01-ACD9-A6692811D13E}" type="datetimeFigureOut">
              <a:rPr lang="en-US" smtClean="0"/>
              <a:t>3/28/2023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4F50B07-7FD3-42BC-9A96-73C191E3E344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573250123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5EEAA60-0A47-4B01-ACD9-A6692811D13E}" type="datetimeFigureOut">
              <a:rPr lang="en-US" smtClean="0"/>
              <a:t>3/28/2023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4F50B07-7FD3-42BC-9A96-73C191E3E344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718887253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5EEAA60-0A47-4B01-ACD9-A6692811D13E}" type="datetimeFigureOut">
              <a:rPr lang="en-US" smtClean="0"/>
              <a:t>3/28/2023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4F50B07-7FD3-42BC-9A96-73C191E3E344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763294905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5EEAA60-0A47-4B01-ACD9-A6692811D13E}" type="datetimeFigureOut">
              <a:rPr lang="en-US" smtClean="0"/>
              <a:t>3/28/2023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4F50B07-7FD3-42BC-9A96-73C191E3E344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57983047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5EEAA60-0A47-4B01-ACD9-A6692811D13E}" type="datetimeFigureOut">
              <a:rPr lang="en-US" smtClean="0"/>
              <a:t>3/28/2023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4F50B07-7FD3-42BC-9A96-73C191E3E344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525789492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5EEAA60-0A47-4B01-ACD9-A6692811D13E}" type="datetimeFigureOut">
              <a:rPr lang="en-US" smtClean="0"/>
              <a:t>3/28/2023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4F50B07-7FD3-42BC-9A96-73C191E3E344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001147964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5EEAA60-0A47-4B01-ACD9-A6692811D13E}" type="datetimeFigureOut">
              <a:rPr lang="en-US" smtClean="0"/>
              <a:t>3/28/2023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4F50B07-7FD3-42BC-9A96-73C191E3E344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951329382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75EEAA60-0A47-4B01-ACD9-A6692811D13E}" type="datetimeFigureOut">
              <a:rPr lang="en-US" smtClean="0"/>
              <a:t>3/28/2023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24F50B07-7FD3-42BC-9A96-73C191E3E344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849502473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2" name="Table 1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3707018918"/>
              </p:ext>
            </p:extLst>
          </p:nvPr>
        </p:nvGraphicFramePr>
        <p:xfrm>
          <a:off x="228600" y="776814"/>
          <a:ext cx="11734800" cy="5890686"/>
        </p:xfrm>
        <a:graphic>
          <a:graphicData uri="http://schemas.openxmlformats.org/drawingml/2006/table">
            <a:tbl>
              <a:tblPr firstRow="1" bandRow="1">
                <a:tableStyleId>{2D5ABB26-0587-4C30-8999-92F81FD0307C}</a:tableStyleId>
              </a:tblPr>
              <a:tblGrid>
                <a:gridCol w="5867400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  <a:gridCol w="5867400">
                  <a:extLst>
                    <a:ext uri="{9D8B030D-6E8A-4147-A177-3AD203B41FA5}">
                      <a16:colId xmlns:a16="http://schemas.microsoft.com/office/drawing/2014/main" val="20001"/>
                    </a:ext>
                  </a:extLst>
                </a:gridCol>
              </a:tblGrid>
              <a:tr h="2945343">
                <a:tc>
                  <a:txBody>
                    <a:bodyPr/>
                    <a:lstStyle/>
                    <a:p>
                      <a:pPr algn="ctr"/>
                      <a:r>
                        <a:rPr lang="en-US" b="1" dirty="0">
                          <a:solidFill>
                            <a:schemeClr val="tx1"/>
                          </a:solidFill>
                        </a:rPr>
                        <a:t>Introduction/Background</a:t>
                      </a:r>
                    </a:p>
                    <a:p>
                      <a:r>
                        <a:rPr lang="en-US" sz="1400" dirty="0">
                          <a:solidFill>
                            <a:schemeClr val="tx1"/>
                          </a:solidFill>
                        </a:rPr>
                        <a:t>Insert Text</a:t>
                      </a:r>
                    </a:p>
                    <a:p>
                      <a:endParaRPr lang="en-US" sz="1400" dirty="0">
                        <a:solidFill>
                          <a:schemeClr val="tx1"/>
                        </a:solidFill>
                      </a:endParaRPr>
                    </a:p>
                    <a:p>
                      <a:endParaRPr lang="en-US" sz="1400" dirty="0">
                        <a:solidFill>
                          <a:schemeClr val="tx1"/>
                        </a:solidFill>
                      </a:endParaRPr>
                    </a:p>
                    <a:p>
                      <a:endParaRPr lang="en-US" sz="1400" dirty="0">
                        <a:solidFill>
                          <a:schemeClr val="tx1"/>
                        </a:solidFill>
                      </a:endParaRPr>
                    </a:p>
                    <a:p>
                      <a:endParaRPr lang="en-US" sz="1400" dirty="0">
                        <a:solidFill>
                          <a:schemeClr val="tx1"/>
                        </a:solidFill>
                      </a:endParaRPr>
                    </a:p>
                    <a:p>
                      <a:endParaRPr lang="en-US" sz="1400" dirty="0">
                        <a:solidFill>
                          <a:schemeClr val="tx1"/>
                        </a:solidFill>
                      </a:endParaRPr>
                    </a:p>
                    <a:p>
                      <a:pPr marL="0" marR="0" lvl="0" indent="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1400" b="0" dirty="0">
                          <a:solidFill>
                            <a:schemeClr val="tx1"/>
                          </a:solidFill>
                        </a:rPr>
                        <a:t>Research Question/Hypothesis or Engineering Design Criteria</a:t>
                      </a:r>
                    </a:p>
                    <a:p>
                      <a:endParaRPr lang="en-US" sz="1400" dirty="0">
                        <a:solidFill>
                          <a:schemeClr val="tx1"/>
                        </a:solidFill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b="1" dirty="0">
                          <a:solidFill>
                            <a:schemeClr val="tx1"/>
                          </a:solidFill>
                        </a:rPr>
                        <a:t>Data Analysis &amp;</a:t>
                      </a:r>
                      <a:r>
                        <a:rPr lang="en-US" b="1" baseline="0" dirty="0">
                          <a:solidFill>
                            <a:schemeClr val="tx1"/>
                          </a:solidFill>
                        </a:rPr>
                        <a:t> </a:t>
                      </a:r>
                      <a:r>
                        <a:rPr lang="en-US" b="1" dirty="0">
                          <a:solidFill>
                            <a:schemeClr val="tx1"/>
                          </a:solidFill>
                        </a:rPr>
                        <a:t>Results</a:t>
                      </a:r>
                    </a:p>
                    <a:p>
                      <a:r>
                        <a:rPr lang="en-US" sz="1400" dirty="0">
                          <a:solidFill>
                            <a:schemeClr val="tx1"/>
                          </a:solidFill>
                        </a:rPr>
                        <a:t>Insert Text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  <a:tr h="2945343">
                <a:tc>
                  <a:txBody>
                    <a:bodyPr/>
                    <a:lstStyle/>
                    <a:p>
                      <a:pPr algn="ctr"/>
                      <a:r>
                        <a:rPr lang="en-US" b="1" dirty="0">
                          <a:solidFill>
                            <a:schemeClr val="tx1"/>
                          </a:solidFill>
                        </a:rPr>
                        <a:t>Procedures/Methodology</a:t>
                      </a:r>
                    </a:p>
                    <a:p>
                      <a:pPr algn="l"/>
                      <a:r>
                        <a:rPr lang="en-US" sz="1400" b="0" dirty="0">
                          <a:solidFill>
                            <a:schemeClr val="tx1"/>
                          </a:solidFill>
                        </a:rPr>
                        <a:t>Insert Text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b="1" dirty="0">
                          <a:solidFill>
                            <a:schemeClr val="tx1"/>
                          </a:solidFill>
                        </a:rPr>
                        <a:t>Discussions and Conclusions</a:t>
                      </a:r>
                    </a:p>
                    <a:p>
                      <a:r>
                        <a:rPr lang="en-US" sz="1400" dirty="0">
                          <a:solidFill>
                            <a:schemeClr val="tx1"/>
                          </a:solidFill>
                        </a:rPr>
                        <a:t>Insert Text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extLst>
                  <a:ext uri="{0D108BD9-81ED-4DB2-BD59-A6C34878D82A}">
                    <a16:rowId xmlns:a16="http://schemas.microsoft.com/office/drawing/2014/main" val="10001"/>
                  </a:ext>
                </a:extLst>
              </a:tr>
            </a:tbl>
          </a:graphicData>
        </a:graphic>
      </p:graphicFrame>
      <p:sp>
        <p:nvSpPr>
          <p:cNvPr id="3" name="TextBox 2"/>
          <p:cNvSpPr txBox="1"/>
          <p:nvPr/>
        </p:nvSpPr>
        <p:spPr>
          <a:xfrm>
            <a:off x="1209040" y="60960"/>
            <a:ext cx="9784080" cy="73866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2400" b="1" dirty="0"/>
              <a:t>Title of Project</a:t>
            </a:r>
          </a:p>
          <a:p>
            <a:pPr algn="ctr"/>
            <a:r>
              <a:rPr lang="en-US" dirty="0"/>
              <a:t>Author      Grade</a:t>
            </a:r>
          </a:p>
        </p:txBody>
      </p:sp>
    </p:spTree>
    <p:extLst>
      <p:ext uri="{BB962C8B-B14F-4D97-AF65-F5344CB8AC3E}">
        <p14:creationId xmlns:p14="http://schemas.microsoft.com/office/powerpoint/2010/main" val="1488828634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2" name="Table 1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3856187456"/>
              </p:ext>
            </p:extLst>
          </p:nvPr>
        </p:nvGraphicFramePr>
        <p:xfrm>
          <a:off x="233680" y="799624"/>
          <a:ext cx="11734800" cy="5817055"/>
        </p:xfrm>
        <a:graphic>
          <a:graphicData uri="http://schemas.openxmlformats.org/drawingml/2006/table">
            <a:tbl>
              <a:tblPr firstRow="1" bandRow="1">
                <a:tableStyleId>{2D5ABB26-0587-4C30-8999-92F81FD0307C}</a:tableStyleId>
              </a:tblPr>
              <a:tblGrid>
                <a:gridCol w="5867400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  <a:gridCol w="5867400">
                  <a:extLst>
                    <a:ext uri="{9D8B030D-6E8A-4147-A177-3AD203B41FA5}">
                      <a16:colId xmlns:a16="http://schemas.microsoft.com/office/drawing/2014/main" val="20001"/>
                    </a:ext>
                  </a:extLst>
                </a:gridCol>
              </a:tblGrid>
              <a:tr h="360183">
                <a:tc>
                  <a:txBody>
                    <a:bodyPr/>
                    <a:lstStyle/>
                    <a:p>
                      <a:pPr marL="0" marR="0" lvl="0" indent="0" algn="ctr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1800" b="1" dirty="0">
                          <a:solidFill>
                            <a:schemeClr val="tx1"/>
                          </a:solidFill>
                        </a:rPr>
                        <a:t>Introduction/Background</a:t>
                      </a:r>
                    </a:p>
                  </a:txBody>
                  <a:tcPr anchor="ctr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6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1800" b="1" dirty="0">
                          <a:solidFill>
                            <a:schemeClr val="tx1"/>
                          </a:solidFill>
                        </a:rPr>
                        <a:t>Results</a:t>
                      </a:r>
                    </a:p>
                  </a:txBody>
                  <a:tcPr anchor="ctr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6">
                        <a:lumMod val="20000"/>
                        <a:lumOff val="80000"/>
                      </a:schemeClr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  <a:tr h="2543503">
                <a:tc>
                  <a:txBody>
                    <a:bodyPr/>
                    <a:lstStyle/>
                    <a:p>
                      <a:r>
                        <a:rPr lang="en-US" sz="1400" dirty="0">
                          <a:solidFill>
                            <a:schemeClr val="tx1"/>
                          </a:solidFill>
                        </a:rPr>
                        <a:t>Insert Text</a:t>
                      </a:r>
                    </a:p>
                    <a:p>
                      <a:endParaRPr lang="en-US" sz="1400" dirty="0">
                        <a:solidFill>
                          <a:schemeClr val="tx1"/>
                        </a:solidFill>
                      </a:endParaRPr>
                    </a:p>
                    <a:p>
                      <a:endParaRPr lang="en-US" sz="1400" dirty="0">
                        <a:solidFill>
                          <a:schemeClr val="tx1"/>
                        </a:solidFill>
                      </a:endParaRPr>
                    </a:p>
                    <a:p>
                      <a:endParaRPr lang="en-US" sz="1400" dirty="0">
                        <a:solidFill>
                          <a:schemeClr val="tx1"/>
                        </a:solidFill>
                      </a:endParaRPr>
                    </a:p>
                    <a:p>
                      <a:pPr marL="0" marR="0" lvl="0" indent="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1400" b="0" dirty="0">
                          <a:solidFill>
                            <a:schemeClr val="tx1"/>
                          </a:solidFill>
                        </a:rPr>
                        <a:t>Research Question/Hypothesis or Engineering Design Criteria</a:t>
                      </a:r>
                    </a:p>
                    <a:p>
                      <a:endParaRPr lang="en-US" sz="1400" dirty="0">
                        <a:solidFill>
                          <a:schemeClr val="tx1"/>
                        </a:solidFill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r>
                        <a:rPr lang="en-US" sz="1400" dirty="0">
                          <a:solidFill>
                            <a:schemeClr val="tx1"/>
                          </a:solidFill>
                        </a:rPr>
                        <a:t>Insert Text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extLst>
                  <a:ext uri="{0D108BD9-81ED-4DB2-BD59-A6C34878D82A}">
                    <a16:rowId xmlns:a16="http://schemas.microsoft.com/office/drawing/2014/main" val="10001"/>
                  </a:ext>
                </a:extLst>
              </a:tr>
              <a:tr h="360183">
                <a:tc>
                  <a:txBody>
                    <a:bodyPr/>
                    <a:lstStyle/>
                    <a:p>
                      <a:pPr algn="ctr"/>
                      <a:r>
                        <a:rPr lang="en-US" sz="1800" b="1" dirty="0">
                          <a:solidFill>
                            <a:schemeClr val="tx1"/>
                          </a:solidFill>
                        </a:rPr>
                        <a:t>Procedures/Methodology</a:t>
                      </a:r>
                    </a:p>
                  </a:txBody>
                  <a:tcPr anchor="ctr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6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1800" b="1" dirty="0">
                          <a:solidFill>
                            <a:schemeClr val="tx1"/>
                          </a:solidFill>
                        </a:rPr>
                        <a:t>Discussions and Conclusions</a:t>
                      </a:r>
                    </a:p>
                  </a:txBody>
                  <a:tcPr anchor="ctr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6">
                        <a:lumMod val="20000"/>
                        <a:lumOff val="80000"/>
                      </a:schemeClr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2"/>
                  </a:ext>
                </a:extLst>
              </a:tr>
              <a:tr h="2542032">
                <a:tc>
                  <a:txBody>
                    <a:bodyPr/>
                    <a:lstStyle/>
                    <a:p>
                      <a:pPr algn="l"/>
                      <a:r>
                        <a:rPr lang="en-US" sz="1400" b="0" dirty="0">
                          <a:solidFill>
                            <a:schemeClr val="tx1"/>
                          </a:solidFill>
                        </a:rPr>
                        <a:t>Insert Text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r>
                        <a:rPr lang="en-US" sz="1400" dirty="0">
                          <a:solidFill>
                            <a:schemeClr val="tx1"/>
                          </a:solidFill>
                        </a:rPr>
                        <a:t>Insert Text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extLst>
                  <a:ext uri="{0D108BD9-81ED-4DB2-BD59-A6C34878D82A}">
                    <a16:rowId xmlns:a16="http://schemas.microsoft.com/office/drawing/2014/main" val="10003"/>
                  </a:ext>
                </a:extLst>
              </a:tr>
            </a:tbl>
          </a:graphicData>
        </a:graphic>
      </p:graphicFrame>
      <p:sp>
        <p:nvSpPr>
          <p:cNvPr id="3" name="TextBox 2"/>
          <p:cNvSpPr txBox="1"/>
          <p:nvPr/>
        </p:nvSpPr>
        <p:spPr>
          <a:xfrm>
            <a:off x="1209040" y="60960"/>
            <a:ext cx="9784080" cy="73866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2400" b="1" dirty="0"/>
              <a:t>Title of Project</a:t>
            </a:r>
          </a:p>
          <a:p>
            <a:pPr algn="ctr"/>
            <a:r>
              <a:rPr lang="en-US" dirty="0"/>
              <a:t>Author      Grade</a:t>
            </a:r>
          </a:p>
        </p:txBody>
      </p:sp>
    </p:spTree>
    <p:extLst>
      <p:ext uri="{BB962C8B-B14F-4D97-AF65-F5344CB8AC3E}">
        <p14:creationId xmlns:p14="http://schemas.microsoft.com/office/powerpoint/2010/main" val="3164378978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extBox 3"/>
          <p:cNvSpPr txBox="1"/>
          <p:nvPr/>
        </p:nvSpPr>
        <p:spPr>
          <a:xfrm>
            <a:off x="185420" y="778509"/>
            <a:ext cx="5852160" cy="2954655"/>
          </a:xfrm>
          <a:prstGeom prst="rect">
            <a:avLst/>
          </a:prstGeom>
          <a:noFill/>
          <a:ln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US" b="1" dirty="0">
                <a:solidFill>
                  <a:schemeClr val="accent1">
                    <a:lumMod val="50000"/>
                  </a:schemeClr>
                </a:solidFill>
                <a:effectLst>
                  <a:outerShdw blurRad="50800" dist="38100" dir="16200000" rotWithShape="0">
                    <a:prstClr val="black">
                      <a:alpha val="40000"/>
                    </a:prstClr>
                  </a:outerShdw>
                </a:effectLst>
              </a:rPr>
              <a:t>Introduction</a:t>
            </a:r>
          </a:p>
          <a:p>
            <a:r>
              <a:rPr lang="en-US" sz="1400" dirty="0"/>
              <a:t>Insert Text</a:t>
            </a:r>
          </a:p>
          <a:p>
            <a:endParaRPr lang="en-US" sz="1400" dirty="0"/>
          </a:p>
          <a:p>
            <a:endParaRPr lang="en-US" sz="1400" dirty="0"/>
          </a:p>
          <a:p>
            <a:endParaRPr lang="en-US" sz="1400" dirty="0"/>
          </a:p>
          <a:p>
            <a:pPr lvl="0" defTabSz="992764">
              <a:defRPr/>
            </a:pPr>
            <a:r>
              <a:rPr lang="en-US" sz="1400" dirty="0"/>
              <a:t>Research Question/Hypothesis or Engineering Design Criteria</a:t>
            </a:r>
          </a:p>
          <a:p>
            <a:endParaRPr lang="en-US" sz="1400" dirty="0"/>
          </a:p>
          <a:p>
            <a:endParaRPr lang="en-US" sz="1400" dirty="0"/>
          </a:p>
          <a:p>
            <a:endParaRPr lang="en-US" sz="1400" dirty="0"/>
          </a:p>
          <a:p>
            <a:endParaRPr lang="en-US" sz="1400" dirty="0"/>
          </a:p>
          <a:p>
            <a:endParaRPr lang="en-US" sz="1400" dirty="0"/>
          </a:p>
          <a:p>
            <a:endParaRPr lang="en-US" sz="1400" dirty="0"/>
          </a:p>
          <a:p>
            <a:endParaRPr lang="en-US" sz="1400" dirty="0"/>
          </a:p>
        </p:txBody>
      </p:sp>
      <p:sp>
        <p:nvSpPr>
          <p:cNvPr id="5" name="TextBox 4"/>
          <p:cNvSpPr txBox="1"/>
          <p:nvPr/>
        </p:nvSpPr>
        <p:spPr>
          <a:xfrm>
            <a:off x="185420" y="3826508"/>
            <a:ext cx="5852160" cy="2954655"/>
          </a:xfrm>
          <a:prstGeom prst="rect">
            <a:avLst/>
          </a:prstGeom>
          <a:noFill/>
          <a:ln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US" b="1" dirty="0">
                <a:solidFill>
                  <a:schemeClr val="accent1">
                    <a:lumMod val="50000"/>
                  </a:schemeClr>
                </a:solidFill>
                <a:effectLst>
                  <a:outerShdw blurRad="50800" dist="38100" dir="16200000" rotWithShape="0">
                    <a:prstClr val="black">
                      <a:alpha val="40000"/>
                    </a:prstClr>
                  </a:outerShdw>
                </a:effectLst>
              </a:rPr>
              <a:t>Procedures/Methodology</a:t>
            </a:r>
          </a:p>
          <a:p>
            <a:r>
              <a:rPr lang="en-US" sz="1400" dirty="0"/>
              <a:t>Insert Text</a:t>
            </a:r>
          </a:p>
          <a:p>
            <a:endParaRPr lang="en-US" sz="1400" dirty="0"/>
          </a:p>
          <a:p>
            <a:endParaRPr lang="en-US" sz="1400" dirty="0"/>
          </a:p>
          <a:p>
            <a:endParaRPr lang="en-US" sz="1400" dirty="0"/>
          </a:p>
          <a:p>
            <a:endParaRPr lang="en-US" sz="1400" dirty="0"/>
          </a:p>
          <a:p>
            <a:endParaRPr lang="en-US" sz="1400" dirty="0"/>
          </a:p>
          <a:p>
            <a:endParaRPr lang="en-US" sz="1400" dirty="0"/>
          </a:p>
          <a:p>
            <a:endParaRPr lang="en-US" sz="1400" dirty="0"/>
          </a:p>
          <a:p>
            <a:endParaRPr lang="en-US" sz="1400" dirty="0"/>
          </a:p>
          <a:p>
            <a:endParaRPr lang="en-US" sz="1400" dirty="0"/>
          </a:p>
          <a:p>
            <a:endParaRPr lang="en-US" sz="1400" dirty="0"/>
          </a:p>
          <a:p>
            <a:endParaRPr lang="en-US" sz="1400" dirty="0"/>
          </a:p>
        </p:txBody>
      </p:sp>
      <p:sp>
        <p:nvSpPr>
          <p:cNvPr id="6" name="TextBox 5"/>
          <p:cNvSpPr txBox="1"/>
          <p:nvPr/>
        </p:nvSpPr>
        <p:spPr>
          <a:xfrm>
            <a:off x="6159500" y="778508"/>
            <a:ext cx="5852160" cy="2954655"/>
          </a:xfrm>
          <a:prstGeom prst="rect">
            <a:avLst/>
          </a:prstGeom>
          <a:noFill/>
          <a:ln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US" b="1" dirty="0">
                <a:solidFill>
                  <a:schemeClr val="accent1">
                    <a:lumMod val="50000"/>
                  </a:schemeClr>
                </a:solidFill>
                <a:effectLst>
                  <a:outerShdw blurRad="50800" dist="38100" dir="16200000" rotWithShape="0">
                    <a:prstClr val="black">
                      <a:alpha val="40000"/>
                    </a:prstClr>
                  </a:outerShdw>
                </a:effectLst>
              </a:rPr>
              <a:t>Results</a:t>
            </a:r>
          </a:p>
          <a:p>
            <a:r>
              <a:rPr lang="en-US" sz="1400" dirty="0"/>
              <a:t>Insert Text</a:t>
            </a:r>
          </a:p>
          <a:p>
            <a:endParaRPr lang="en-US" sz="1400" dirty="0"/>
          </a:p>
          <a:p>
            <a:endParaRPr lang="en-US" sz="1400" dirty="0"/>
          </a:p>
          <a:p>
            <a:endParaRPr lang="en-US" sz="1400" dirty="0"/>
          </a:p>
          <a:p>
            <a:endParaRPr lang="en-US" sz="1400" dirty="0"/>
          </a:p>
          <a:p>
            <a:endParaRPr lang="en-US" sz="1400" dirty="0"/>
          </a:p>
          <a:p>
            <a:endParaRPr lang="en-US" sz="1400" dirty="0"/>
          </a:p>
          <a:p>
            <a:endParaRPr lang="en-US" sz="1400" dirty="0"/>
          </a:p>
          <a:p>
            <a:endParaRPr lang="en-US" sz="1400" dirty="0"/>
          </a:p>
          <a:p>
            <a:endParaRPr lang="en-US" sz="1400" dirty="0"/>
          </a:p>
          <a:p>
            <a:endParaRPr lang="en-US" sz="1400" dirty="0"/>
          </a:p>
          <a:p>
            <a:endParaRPr lang="en-US" sz="1400" dirty="0"/>
          </a:p>
        </p:txBody>
      </p:sp>
      <p:sp>
        <p:nvSpPr>
          <p:cNvPr id="7" name="TextBox 6"/>
          <p:cNvSpPr txBox="1"/>
          <p:nvPr/>
        </p:nvSpPr>
        <p:spPr>
          <a:xfrm>
            <a:off x="6159500" y="3826508"/>
            <a:ext cx="5852160" cy="2954655"/>
          </a:xfrm>
          <a:prstGeom prst="rect">
            <a:avLst/>
          </a:prstGeom>
          <a:noFill/>
          <a:ln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US" b="1" dirty="0">
                <a:solidFill>
                  <a:schemeClr val="accent1">
                    <a:lumMod val="50000"/>
                  </a:schemeClr>
                </a:solidFill>
                <a:effectLst>
                  <a:outerShdw blurRad="50800" dist="38100" dir="16200000" rotWithShape="0">
                    <a:prstClr val="black">
                      <a:alpha val="40000"/>
                    </a:prstClr>
                  </a:outerShdw>
                </a:effectLst>
              </a:rPr>
              <a:t>Discussions/Conclusions</a:t>
            </a:r>
          </a:p>
          <a:p>
            <a:r>
              <a:rPr lang="en-US" sz="1400" dirty="0"/>
              <a:t>Insert Text</a:t>
            </a:r>
          </a:p>
          <a:p>
            <a:endParaRPr lang="en-US" sz="1400" dirty="0"/>
          </a:p>
          <a:p>
            <a:endParaRPr lang="en-US" sz="1400" dirty="0"/>
          </a:p>
          <a:p>
            <a:endParaRPr lang="en-US" sz="1400" dirty="0"/>
          </a:p>
          <a:p>
            <a:endParaRPr lang="en-US" sz="1400" dirty="0"/>
          </a:p>
          <a:p>
            <a:endParaRPr lang="en-US" sz="1400" dirty="0"/>
          </a:p>
          <a:p>
            <a:endParaRPr lang="en-US" sz="1400" dirty="0"/>
          </a:p>
          <a:p>
            <a:endParaRPr lang="en-US" sz="1400" dirty="0"/>
          </a:p>
          <a:p>
            <a:endParaRPr lang="en-US" sz="1400" dirty="0"/>
          </a:p>
          <a:p>
            <a:endParaRPr lang="en-US" sz="1400" dirty="0"/>
          </a:p>
          <a:p>
            <a:endParaRPr lang="en-US" sz="1400" dirty="0"/>
          </a:p>
          <a:p>
            <a:endParaRPr lang="en-US" sz="1400" dirty="0"/>
          </a:p>
        </p:txBody>
      </p:sp>
      <p:sp>
        <p:nvSpPr>
          <p:cNvPr id="8" name="TextBox 7"/>
          <p:cNvSpPr txBox="1"/>
          <p:nvPr/>
        </p:nvSpPr>
        <p:spPr>
          <a:xfrm>
            <a:off x="1209040" y="60960"/>
            <a:ext cx="9784080" cy="73866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2400" dirty="0">
                <a:effectLst>
                  <a:outerShdw blurRad="50800" dist="38100" dir="16200000" rotWithShape="0">
                    <a:prstClr val="black">
                      <a:alpha val="40000"/>
                    </a:prstClr>
                  </a:outerShdw>
                </a:effectLst>
              </a:rPr>
              <a:t>Title of Project</a:t>
            </a:r>
          </a:p>
          <a:p>
            <a:pPr algn="ctr"/>
            <a:r>
              <a:rPr lang="en-US" dirty="0"/>
              <a:t>Author      Grade</a:t>
            </a:r>
          </a:p>
        </p:txBody>
      </p:sp>
    </p:spTree>
    <p:extLst>
      <p:ext uri="{BB962C8B-B14F-4D97-AF65-F5344CB8AC3E}">
        <p14:creationId xmlns:p14="http://schemas.microsoft.com/office/powerpoint/2010/main" val="1160680591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extBox 3"/>
          <p:cNvSpPr txBox="1"/>
          <p:nvPr/>
        </p:nvSpPr>
        <p:spPr>
          <a:xfrm>
            <a:off x="175260" y="778509"/>
            <a:ext cx="5852160" cy="2926080"/>
          </a:xfrm>
          <a:prstGeom prst="rect">
            <a:avLst/>
          </a:prstGeom>
          <a:solidFill>
            <a:schemeClr val="accent2">
              <a:lumMod val="20000"/>
              <a:lumOff val="80000"/>
            </a:schemeClr>
          </a:solidFill>
          <a:ln>
            <a:solidFill>
              <a:schemeClr val="accent2">
                <a:lumMod val="50000"/>
              </a:schemeClr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US" b="1" dirty="0"/>
              <a:t>Introduction/Background</a:t>
            </a:r>
          </a:p>
          <a:p>
            <a:r>
              <a:rPr lang="en-US" sz="1400" dirty="0"/>
              <a:t>Insert Text</a:t>
            </a:r>
          </a:p>
          <a:p>
            <a:endParaRPr lang="en-US" sz="1400" dirty="0"/>
          </a:p>
          <a:p>
            <a:endParaRPr lang="en-US" sz="1400" dirty="0"/>
          </a:p>
          <a:p>
            <a:endParaRPr lang="en-US" sz="1400" dirty="0"/>
          </a:p>
          <a:p>
            <a:endParaRPr lang="en-US" sz="1400" dirty="0"/>
          </a:p>
          <a:p>
            <a:r>
              <a:rPr lang="en-US" sz="1400" dirty="0"/>
              <a:t>Research Question/Hypothesis or Engineering Design Criteria</a:t>
            </a:r>
          </a:p>
          <a:p>
            <a:endParaRPr lang="en-US" sz="1400" dirty="0"/>
          </a:p>
          <a:p>
            <a:endParaRPr lang="en-US" sz="1400" dirty="0"/>
          </a:p>
          <a:p>
            <a:endParaRPr lang="en-US" sz="1400" dirty="0"/>
          </a:p>
          <a:p>
            <a:endParaRPr lang="en-US" sz="1400" dirty="0"/>
          </a:p>
          <a:p>
            <a:endParaRPr lang="en-US" sz="1400" dirty="0"/>
          </a:p>
          <a:p>
            <a:endParaRPr lang="en-US" sz="1400" dirty="0"/>
          </a:p>
          <a:p>
            <a:endParaRPr lang="en-US" sz="1400" dirty="0"/>
          </a:p>
        </p:txBody>
      </p:sp>
      <p:sp>
        <p:nvSpPr>
          <p:cNvPr id="5" name="TextBox 4"/>
          <p:cNvSpPr txBox="1"/>
          <p:nvPr/>
        </p:nvSpPr>
        <p:spPr>
          <a:xfrm>
            <a:off x="175260" y="3826508"/>
            <a:ext cx="5852160" cy="2954655"/>
          </a:xfrm>
          <a:prstGeom prst="rect">
            <a:avLst/>
          </a:prstGeom>
          <a:solidFill>
            <a:schemeClr val="accent6">
              <a:lumMod val="20000"/>
              <a:lumOff val="80000"/>
            </a:schemeClr>
          </a:solidFill>
          <a:ln>
            <a:solidFill>
              <a:schemeClr val="accent6">
                <a:lumMod val="50000"/>
              </a:schemeClr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US" b="1" dirty="0"/>
              <a:t>Procedures/Methodology</a:t>
            </a:r>
          </a:p>
          <a:p>
            <a:r>
              <a:rPr lang="en-US" sz="1400" dirty="0"/>
              <a:t>Insert Text</a:t>
            </a:r>
          </a:p>
          <a:p>
            <a:endParaRPr lang="en-US" sz="1400" dirty="0"/>
          </a:p>
          <a:p>
            <a:endParaRPr lang="en-US" sz="1400" dirty="0"/>
          </a:p>
          <a:p>
            <a:endParaRPr lang="en-US" sz="1400" dirty="0"/>
          </a:p>
          <a:p>
            <a:endParaRPr lang="en-US" sz="1400" dirty="0"/>
          </a:p>
          <a:p>
            <a:endParaRPr lang="en-US" sz="1400" dirty="0"/>
          </a:p>
          <a:p>
            <a:endParaRPr lang="en-US" sz="1400" dirty="0"/>
          </a:p>
          <a:p>
            <a:endParaRPr lang="en-US" sz="1400" dirty="0"/>
          </a:p>
          <a:p>
            <a:endParaRPr lang="en-US" sz="1400" dirty="0"/>
          </a:p>
          <a:p>
            <a:endParaRPr lang="en-US" sz="1400" dirty="0"/>
          </a:p>
          <a:p>
            <a:endParaRPr lang="en-US" sz="1400" dirty="0"/>
          </a:p>
          <a:p>
            <a:endParaRPr lang="en-US" sz="1400" dirty="0"/>
          </a:p>
        </p:txBody>
      </p:sp>
      <p:sp>
        <p:nvSpPr>
          <p:cNvPr id="6" name="TextBox 5"/>
          <p:cNvSpPr txBox="1"/>
          <p:nvPr/>
        </p:nvSpPr>
        <p:spPr>
          <a:xfrm>
            <a:off x="6159500" y="778508"/>
            <a:ext cx="5852160" cy="2954655"/>
          </a:xfrm>
          <a:prstGeom prst="rect">
            <a:avLst/>
          </a:prstGeom>
          <a:solidFill>
            <a:schemeClr val="accent1">
              <a:lumMod val="20000"/>
              <a:lumOff val="80000"/>
            </a:schemeClr>
          </a:solidFill>
          <a:ln>
            <a:solidFill>
              <a:schemeClr val="accent1">
                <a:lumMod val="75000"/>
              </a:schemeClr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US" b="1" dirty="0"/>
              <a:t>Data Analysis &amp; Results</a:t>
            </a:r>
          </a:p>
          <a:p>
            <a:r>
              <a:rPr lang="en-US" sz="1400" dirty="0"/>
              <a:t>Insert Text</a:t>
            </a:r>
          </a:p>
          <a:p>
            <a:endParaRPr lang="en-US" sz="1400" dirty="0"/>
          </a:p>
          <a:p>
            <a:endParaRPr lang="en-US" sz="1400" dirty="0"/>
          </a:p>
          <a:p>
            <a:endParaRPr lang="en-US" sz="1400" dirty="0"/>
          </a:p>
          <a:p>
            <a:endParaRPr lang="en-US" sz="1400" dirty="0"/>
          </a:p>
          <a:p>
            <a:endParaRPr lang="en-US" sz="1400" dirty="0"/>
          </a:p>
          <a:p>
            <a:endParaRPr lang="en-US" sz="1400" dirty="0"/>
          </a:p>
          <a:p>
            <a:endParaRPr lang="en-US" sz="1400" dirty="0"/>
          </a:p>
          <a:p>
            <a:endParaRPr lang="en-US" sz="1400" dirty="0"/>
          </a:p>
          <a:p>
            <a:endParaRPr lang="en-US" sz="1400" dirty="0"/>
          </a:p>
          <a:p>
            <a:endParaRPr lang="en-US" sz="1400" dirty="0"/>
          </a:p>
          <a:p>
            <a:endParaRPr lang="en-US" sz="1400" dirty="0"/>
          </a:p>
        </p:txBody>
      </p:sp>
      <p:sp>
        <p:nvSpPr>
          <p:cNvPr id="7" name="TextBox 6"/>
          <p:cNvSpPr txBox="1"/>
          <p:nvPr/>
        </p:nvSpPr>
        <p:spPr>
          <a:xfrm>
            <a:off x="6159500" y="3826508"/>
            <a:ext cx="5852160" cy="2954655"/>
          </a:xfrm>
          <a:prstGeom prst="rect">
            <a:avLst/>
          </a:prstGeom>
          <a:solidFill>
            <a:schemeClr val="accent4">
              <a:lumMod val="20000"/>
              <a:lumOff val="80000"/>
            </a:schemeClr>
          </a:solidFill>
          <a:ln>
            <a:solidFill>
              <a:schemeClr val="accent4">
                <a:lumMod val="50000"/>
              </a:schemeClr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US" b="1" dirty="0"/>
              <a:t>Discussions &amp; Conclusions</a:t>
            </a:r>
          </a:p>
          <a:p>
            <a:r>
              <a:rPr lang="en-US" sz="1400" dirty="0"/>
              <a:t>Insert Text</a:t>
            </a:r>
          </a:p>
          <a:p>
            <a:endParaRPr lang="en-US" sz="1400" dirty="0"/>
          </a:p>
          <a:p>
            <a:endParaRPr lang="en-US" sz="1400" dirty="0"/>
          </a:p>
          <a:p>
            <a:endParaRPr lang="en-US" sz="1400" dirty="0"/>
          </a:p>
          <a:p>
            <a:endParaRPr lang="en-US" sz="1400" dirty="0"/>
          </a:p>
          <a:p>
            <a:endParaRPr lang="en-US" sz="1400" dirty="0"/>
          </a:p>
          <a:p>
            <a:endParaRPr lang="en-US" sz="1400" dirty="0"/>
          </a:p>
          <a:p>
            <a:endParaRPr lang="en-US" sz="1400" dirty="0"/>
          </a:p>
          <a:p>
            <a:endParaRPr lang="en-US" sz="1400" dirty="0"/>
          </a:p>
          <a:p>
            <a:endParaRPr lang="en-US" sz="1400" dirty="0"/>
          </a:p>
          <a:p>
            <a:endParaRPr lang="en-US" sz="1400" dirty="0"/>
          </a:p>
          <a:p>
            <a:endParaRPr lang="en-US" sz="1400" dirty="0"/>
          </a:p>
        </p:txBody>
      </p:sp>
      <p:sp>
        <p:nvSpPr>
          <p:cNvPr id="8" name="TextBox 7"/>
          <p:cNvSpPr txBox="1"/>
          <p:nvPr/>
        </p:nvSpPr>
        <p:spPr>
          <a:xfrm>
            <a:off x="1209040" y="71120"/>
            <a:ext cx="9784080" cy="73866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2400" b="1" dirty="0"/>
              <a:t>Title of Project</a:t>
            </a:r>
          </a:p>
          <a:p>
            <a:pPr algn="ctr"/>
            <a:r>
              <a:rPr lang="en-US" dirty="0"/>
              <a:t>Author      Grade</a:t>
            </a:r>
          </a:p>
        </p:txBody>
      </p:sp>
    </p:spTree>
    <p:extLst>
      <p:ext uri="{BB962C8B-B14F-4D97-AF65-F5344CB8AC3E}">
        <p14:creationId xmlns:p14="http://schemas.microsoft.com/office/powerpoint/2010/main" val="1238559309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2" name="Table 1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4058843630"/>
              </p:ext>
            </p:extLst>
          </p:nvPr>
        </p:nvGraphicFramePr>
        <p:xfrm>
          <a:off x="228600" y="776814"/>
          <a:ext cx="11734800" cy="5890686"/>
        </p:xfrm>
        <a:graphic>
          <a:graphicData uri="http://schemas.openxmlformats.org/drawingml/2006/table">
            <a:tbl>
              <a:tblPr firstRow="1" bandRow="1">
                <a:tableStyleId>{2D5ABB26-0587-4C30-8999-92F81FD0307C}</a:tableStyleId>
              </a:tblPr>
              <a:tblGrid>
                <a:gridCol w="5867400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  <a:gridCol w="5867400">
                  <a:extLst>
                    <a:ext uri="{9D8B030D-6E8A-4147-A177-3AD203B41FA5}">
                      <a16:colId xmlns:a16="http://schemas.microsoft.com/office/drawing/2014/main" val="20001"/>
                    </a:ext>
                  </a:extLst>
                </a:gridCol>
              </a:tblGrid>
              <a:tr h="2945343">
                <a:tc>
                  <a:txBody>
                    <a:bodyPr/>
                    <a:lstStyle/>
                    <a:p>
                      <a:pPr algn="ctr"/>
                      <a:r>
                        <a:rPr lang="en-US" b="1" dirty="0">
                          <a:solidFill>
                            <a:schemeClr val="tx1"/>
                          </a:solidFill>
                        </a:rPr>
                        <a:t>Introduction/Background</a:t>
                      </a:r>
                    </a:p>
                    <a:p>
                      <a:r>
                        <a:rPr lang="en-US" sz="1400" dirty="0">
                          <a:solidFill>
                            <a:schemeClr val="tx1"/>
                          </a:solidFill>
                        </a:rPr>
                        <a:t>Insert Text</a:t>
                      </a:r>
                    </a:p>
                    <a:p>
                      <a:endParaRPr lang="en-US" sz="1400" dirty="0">
                        <a:solidFill>
                          <a:schemeClr val="tx1"/>
                        </a:solidFill>
                      </a:endParaRPr>
                    </a:p>
                    <a:p>
                      <a:endParaRPr lang="en-US" sz="1400" dirty="0">
                        <a:solidFill>
                          <a:schemeClr val="tx1"/>
                        </a:solidFill>
                      </a:endParaRPr>
                    </a:p>
                    <a:p>
                      <a:endParaRPr lang="en-US" sz="1400" dirty="0">
                        <a:solidFill>
                          <a:schemeClr val="tx1"/>
                        </a:solidFill>
                      </a:endParaRPr>
                    </a:p>
                    <a:p>
                      <a:endParaRPr lang="en-US" sz="1400" dirty="0">
                        <a:solidFill>
                          <a:schemeClr val="tx1"/>
                        </a:solidFill>
                      </a:endParaRPr>
                    </a:p>
                    <a:p>
                      <a:pPr marL="0" marR="0" lvl="0" indent="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1400" b="0" dirty="0">
                          <a:solidFill>
                            <a:schemeClr val="tx1"/>
                          </a:solidFill>
                        </a:rPr>
                        <a:t>Research Question/Hypothesis or Engineering Design Criteria</a:t>
                      </a:r>
                    </a:p>
                    <a:p>
                      <a:endParaRPr lang="en-US" sz="1400" dirty="0">
                        <a:solidFill>
                          <a:schemeClr val="tx1"/>
                        </a:solidFill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4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b="1" dirty="0">
                          <a:solidFill>
                            <a:schemeClr val="tx1"/>
                          </a:solidFill>
                        </a:rPr>
                        <a:t>Results</a:t>
                      </a:r>
                    </a:p>
                    <a:p>
                      <a:r>
                        <a:rPr lang="en-US" sz="1400" dirty="0">
                          <a:solidFill>
                            <a:schemeClr val="tx1"/>
                          </a:solidFill>
                        </a:rPr>
                        <a:t>Insert Text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  <a:tr h="2945343">
                <a:tc>
                  <a:txBody>
                    <a:bodyPr/>
                    <a:lstStyle/>
                    <a:p>
                      <a:pPr algn="ctr"/>
                      <a:r>
                        <a:rPr lang="en-US" b="1" dirty="0">
                          <a:solidFill>
                            <a:schemeClr val="tx1"/>
                          </a:solidFill>
                        </a:rPr>
                        <a:t>Procedures/Methodology</a:t>
                      </a:r>
                    </a:p>
                    <a:p>
                      <a:pPr algn="l"/>
                      <a:r>
                        <a:rPr lang="en-US" sz="1400" b="0" dirty="0">
                          <a:solidFill>
                            <a:schemeClr val="tx1"/>
                          </a:solidFill>
                        </a:rPr>
                        <a:t>Insert Text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6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b="1" dirty="0">
                          <a:solidFill>
                            <a:schemeClr val="tx1"/>
                          </a:solidFill>
                        </a:rPr>
                        <a:t>Discussions and Conclusions</a:t>
                      </a:r>
                    </a:p>
                    <a:p>
                      <a:r>
                        <a:rPr lang="en-US" sz="1400" dirty="0">
                          <a:solidFill>
                            <a:schemeClr val="tx1"/>
                          </a:solidFill>
                        </a:rPr>
                        <a:t>Insert Text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2">
                        <a:lumMod val="20000"/>
                        <a:lumOff val="80000"/>
                      </a:schemeClr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1"/>
                  </a:ext>
                </a:extLst>
              </a:tr>
            </a:tbl>
          </a:graphicData>
        </a:graphic>
      </p:graphicFrame>
      <p:sp>
        <p:nvSpPr>
          <p:cNvPr id="3" name="TextBox 2"/>
          <p:cNvSpPr txBox="1"/>
          <p:nvPr/>
        </p:nvSpPr>
        <p:spPr>
          <a:xfrm>
            <a:off x="1209040" y="60960"/>
            <a:ext cx="9784080" cy="73866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2400" b="1" dirty="0"/>
              <a:t>Title of Project</a:t>
            </a:r>
          </a:p>
          <a:p>
            <a:pPr algn="ctr"/>
            <a:r>
              <a:rPr lang="en-US" dirty="0"/>
              <a:t>Author      Grade</a:t>
            </a:r>
          </a:p>
        </p:txBody>
      </p:sp>
    </p:spTree>
    <p:extLst>
      <p:ext uri="{BB962C8B-B14F-4D97-AF65-F5344CB8AC3E}">
        <p14:creationId xmlns:p14="http://schemas.microsoft.com/office/powerpoint/2010/main" val="851924711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extBox 3"/>
          <p:cNvSpPr txBox="1"/>
          <p:nvPr/>
        </p:nvSpPr>
        <p:spPr>
          <a:xfrm>
            <a:off x="175260" y="666533"/>
            <a:ext cx="5852160" cy="369332"/>
          </a:xfrm>
          <a:prstGeom prst="rect">
            <a:avLst/>
          </a:prstGeom>
          <a:solidFill>
            <a:schemeClr val="accent4">
              <a:lumMod val="40000"/>
              <a:lumOff val="60000"/>
            </a:schemeClr>
          </a:solidFill>
          <a:ln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US" b="1" dirty="0"/>
              <a:t>Introduction/Background</a:t>
            </a:r>
            <a:endParaRPr lang="en-US" sz="1400" b="1" dirty="0"/>
          </a:p>
        </p:txBody>
      </p:sp>
      <p:sp>
        <p:nvSpPr>
          <p:cNvPr id="5" name="TextBox 4"/>
          <p:cNvSpPr txBox="1"/>
          <p:nvPr/>
        </p:nvSpPr>
        <p:spPr>
          <a:xfrm>
            <a:off x="175260" y="3779973"/>
            <a:ext cx="5852160" cy="369332"/>
          </a:xfrm>
          <a:prstGeom prst="rect">
            <a:avLst/>
          </a:prstGeom>
          <a:solidFill>
            <a:schemeClr val="accent4">
              <a:lumMod val="40000"/>
              <a:lumOff val="60000"/>
            </a:schemeClr>
          </a:solidFill>
          <a:ln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US" b="1" dirty="0"/>
              <a:t>Procedures/Methodology</a:t>
            </a:r>
            <a:endParaRPr lang="en-US" sz="1400" b="1" dirty="0"/>
          </a:p>
        </p:txBody>
      </p:sp>
      <p:sp>
        <p:nvSpPr>
          <p:cNvPr id="6" name="TextBox 5"/>
          <p:cNvSpPr txBox="1"/>
          <p:nvPr/>
        </p:nvSpPr>
        <p:spPr>
          <a:xfrm>
            <a:off x="6169660" y="666533"/>
            <a:ext cx="5852160" cy="369332"/>
          </a:xfrm>
          <a:prstGeom prst="rect">
            <a:avLst/>
          </a:prstGeom>
          <a:solidFill>
            <a:schemeClr val="accent4">
              <a:lumMod val="40000"/>
              <a:lumOff val="60000"/>
            </a:schemeClr>
          </a:solidFill>
          <a:ln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US" b="1" dirty="0"/>
              <a:t>Results</a:t>
            </a:r>
            <a:endParaRPr lang="en-US" sz="1400" b="1" dirty="0"/>
          </a:p>
        </p:txBody>
      </p:sp>
      <p:sp>
        <p:nvSpPr>
          <p:cNvPr id="7" name="TextBox 6"/>
          <p:cNvSpPr txBox="1"/>
          <p:nvPr/>
        </p:nvSpPr>
        <p:spPr>
          <a:xfrm>
            <a:off x="6169660" y="3779973"/>
            <a:ext cx="5852160" cy="369332"/>
          </a:xfrm>
          <a:prstGeom prst="rect">
            <a:avLst/>
          </a:prstGeom>
          <a:solidFill>
            <a:schemeClr val="accent4">
              <a:lumMod val="40000"/>
              <a:lumOff val="60000"/>
            </a:schemeClr>
          </a:solidFill>
          <a:ln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US" b="1" dirty="0"/>
              <a:t>Discussions &amp; Conclusions</a:t>
            </a:r>
            <a:endParaRPr lang="en-US" sz="1400" b="1" dirty="0"/>
          </a:p>
        </p:txBody>
      </p:sp>
      <p:sp>
        <p:nvSpPr>
          <p:cNvPr id="8" name="TextBox 7"/>
          <p:cNvSpPr txBox="1"/>
          <p:nvPr/>
        </p:nvSpPr>
        <p:spPr>
          <a:xfrm>
            <a:off x="1198880" y="-32502"/>
            <a:ext cx="9784080" cy="73866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2400" b="1" dirty="0"/>
              <a:t>Title of Project</a:t>
            </a:r>
          </a:p>
          <a:p>
            <a:pPr algn="ctr"/>
            <a:r>
              <a:rPr lang="en-US" dirty="0"/>
              <a:t>Author      Grade</a:t>
            </a:r>
          </a:p>
        </p:txBody>
      </p:sp>
      <p:sp>
        <p:nvSpPr>
          <p:cNvPr id="10" name="TextBox 9"/>
          <p:cNvSpPr txBox="1"/>
          <p:nvPr/>
        </p:nvSpPr>
        <p:spPr>
          <a:xfrm>
            <a:off x="175260" y="1036876"/>
            <a:ext cx="5852160" cy="2677656"/>
          </a:xfrm>
          <a:prstGeom prst="rect">
            <a:avLst/>
          </a:prstGeom>
          <a:noFill/>
          <a:ln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r>
              <a:rPr lang="en-US" sz="1400" dirty="0"/>
              <a:t>Insert text</a:t>
            </a:r>
          </a:p>
          <a:p>
            <a:endParaRPr lang="en-US" sz="1400" dirty="0"/>
          </a:p>
          <a:p>
            <a:endParaRPr lang="en-US" sz="1400" dirty="0"/>
          </a:p>
          <a:p>
            <a:endParaRPr lang="en-US" sz="1400" dirty="0"/>
          </a:p>
          <a:p>
            <a:endParaRPr lang="en-US" sz="1400" dirty="0"/>
          </a:p>
          <a:p>
            <a:r>
              <a:rPr lang="en-US" sz="1400" dirty="0"/>
              <a:t>Research Question/Hypothesis or Engineering Design Criteria</a:t>
            </a:r>
          </a:p>
          <a:p>
            <a:endParaRPr lang="en-US" sz="1400" dirty="0"/>
          </a:p>
          <a:p>
            <a:endParaRPr lang="en-US" sz="1400" dirty="0"/>
          </a:p>
          <a:p>
            <a:endParaRPr lang="en-US" sz="1400" dirty="0"/>
          </a:p>
          <a:p>
            <a:endParaRPr lang="en-US" sz="1400" dirty="0"/>
          </a:p>
          <a:p>
            <a:endParaRPr lang="en-US" sz="1400" dirty="0"/>
          </a:p>
          <a:p>
            <a:endParaRPr lang="en-US" sz="1400" dirty="0"/>
          </a:p>
        </p:txBody>
      </p:sp>
      <p:sp>
        <p:nvSpPr>
          <p:cNvPr id="11" name="TextBox 10"/>
          <p:cNvSpPr txBox="1"/>
          <p:nvPr/>
        </p:nvSpPr>
        <p:spPr>
          <a:xfrm>
            <a:off x="175260" y="4149305"/>
            <a:ext cx="5852160" cy="2677656"/>
          </a:xfrm>
          <a:prstGeom prst="rect">
            <a:avLst/>
          </a:prstGeom>
          <a:noFill/>
          <a:ln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r>
              <a:rPr lang="en-US" sz="1400" dirty="0"/>
              <a:t>Insert text</a:t>
            </a:r>
          </a:p>
          <a:p>
            <a:endParaRPr lang="en-US" sz="1400" dirty="0"/>
          </a:p>
          <a:p>
            <a:endParaRPr lang="en-US" sz="1400" dirty="0"/>
          </a:p>
          <a:p>
            <a:endParaRPr lang="en-US" sz="1400" dirty="0"/>
          </a:p>
          <a:p>
            <a:endParaRPr lang="en-US" sz="1400" dirty="0"/>
          </a:p>
          <a:p>
            <a:endParaRPr lang="en-US" sz="1400" dirty="0"/>
          </a:p>
          <a:p>
            <a:endParaRPr lang="en-US" sz="1400" dirty="0"/>
          </a:p>
          <a:p>
            <a:endParaRPr lang="en-US" sz="1400" dirty="0"/>
          </a:p>
          <a:p>
            <a:endParaRPr lang="en-US" sz="1400" dirty="0"/>
          </a:p>
          <a:p>
            <a:endParaRPr lang="en-US" sz="1400" dirty="0"/>
          </a:p>
          <a:p>
            <a:endParaRPr lang="en-US" sz="1400" dirty="0"/>
          </a:p>
          <a:p>
            <a:endParaRPr lang="en-US" sz="1400" dirty="0"/>
          </a:p>
        </p:txBody>
      </p:sp>
      <p:sp>
        <p:nvSpPr>
          <p:cNvPr id="12" name="TextBox 11"/>
          <p:cNvSpPr txBox="1"/>
          <p:nvPr/>
        </p:nvSpPr>
        <p:spPr>
          <a:xfrm>
            <a:off x="6169660" y="1036876"/>
            <a:ext cx="5852160" cy="2677656"/>
          </a:xfrm>
          <a:prstGeom prst="rect">
            <a:avLst/>
          </a:prstGeom>
          <a:noFill/>
          <a:ln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r>
              <a:rPr lang="en-US" sz="1400" dirty="0"/>
              <a:t>Insert text</a:t>
            </a:r>
          </a:p>
          <a:p>
            <a:endParaRPr lang="en-US" sz="1400" dirty="0"/>
          </a:p>
          <a:p>
            <a:endParaRPr lang="en-US" sz="1400" dirty="0"/>
          </a:p>
          <a:p>
            <a:endParaRPr lang="en-US" sz="1400" dirty="0"/>
          </a:p>
          <a:p>
            <a:endParaRPr lang="en-US" sz="1400" dirty="0"/>
          </a:p>
          <a:p>
            <a:endParaRPr lang="en-US" sz="1400" dirty="0"/>
          </a:p>
          <a:p>
            <a:endParaRPr lang="en-US" sz="1400" dirty="0"/>
          </a:p>
          <a:p>
            <a:endParaRPr lang="en-US" sz="1400" dirty="0"/>
          </a:p>
          <a:p>
            <a:endParaRPr lang="en-US" sz="1400" dirty="0"/>
          </a:p>
          <a:p>
            <a:endParaRPr lang="en-US" sz="1400" dirty="0"/>
          </a:p>
          <a:p>
            <a:endParaRPr lang="en-US" sz="1400" dirty="0"/>
          </a:p>
          <a:p>
            <a:endParaRPr lang="en-US" sz="1400" dirty="0"/>
          </a:p>
        </p:txBody>
      </p:sp>
      <p:sp>
        <p:nvSpPr>
          <p:cNvPr id="13" name="TextBox 12"/>
          <p:cNvSpPr txBox="1"/>
          <p:nvPr/>
        </p:nvSpPr>
        <p:spPr>
          <a:xfrm>
            <a:off x="6169660" y="4149305"/>
            <a:ext cx="5852160" cy="2677656"/>
          </a:xfrm>
          <a:prstGeom prst="rect">
            <a:avLst/>
          </a:prstGeom>
          <a:noFill/>
          <a:ln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r>
              <a:rPr lang="en-US" sz="1400" dirty="0"/>
              <a:t>Insert text</a:t>
            </a:r>
          </a:p>
          <a:p>
            <a:endParaRPr lang="en-US" sz="1400" dirty="0"/>
          </a:p>
          <a:p>
            <a:endParaRPr lang="en-US" sz="1400" dirty="0"/>
          </a:p>
          <a:p>
            <a:endParaRPr lang="en-US" sz="1400" dirty="0"/>
          </a:p>
          <a:p>
            <a:endParaRPr lang="en-US" sz="1400" dirty="0"/>
          </a:p>
          <a:p>
            <a:endParaRPr lang="en-US" sz="1400" dirty="0"/>
          </a:p>
          <a:p>
            <a:endParaRPr lang="en-US" sz="1400" dirty="0"/>
          </a:p>
          <a:p>
            <a:endParaRPr lang="en-US" sz="1400" dirty="0"/>
          </a:p>
          <a:p>
            <a:endParaRPr lang="en-US" sz="1400" dirty="0"/>
          </a:p>
          <a:p>
            <a:endParaRPr lang="en-US" sz="1400" dirty="0"/>
          </a:p>
          <a:p>
            <a:endParaRPr lang="en-US" sz="1400" dirty="0"/>
          </a:p>
          <a:p>
            <a:endParaRPr lang="en-US" sz="1400" dirty="0"/>
          </a:p>
        </p:txBody>
      </p:sp>
    </p:spTree>
    <p:extLst>
      <p:ext uri="{BB962C8B-B14F-4D97-AF65-F5344CB8AC3E}">
        <p14:creationId xmlns:p14="http://schemas.microsoft.com/office/powerpoint/2010/main" val="1886758930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TextBox 7"/>
          <p:cNvSpPr txBox="1"/>
          <p:nvPr/>
        </p:nvSpPr>
        <p:spPr>
          <a:xfrm>
            <a:off x="1219200" y="71120"/>
            <a:ext cx="9784080" cy="73866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2400" b="1" dirty="0"/>
              <a:t>Title of Project</a:t>
            </a:r>
          </a:p>
          <a:p>
            <a:pPr algn="ctr"/>
            <a:r>
              <a:rPr lang="en-US" dirty="0"/>
              <a:t>Author      Grade</a:t>
            </a:r>
          </a:p>
        </p:txBody>
      </p:sp>
      <p:sp>
        <p:nvSpPr>
          <p:cNvPr id="2" name="Rounded Rectangle 1"/>
          <p:cNvSpPr/>
          <p:nvPr/>
        </p:nvSpPr>
        <p:spPr>
          <a:xfrm>
            <a:off x="104140" y="758984"/>
            <a:ext cx="5943600" cy="2954655"/>
          </a:xfrm>
          <a:prstGeom prst="roundRect">
            <a:avLst>
              <a:gd name="adj" fmla="val 11509"/>
            </a:avLst>
          </a:prstGeom>
          <a:solidFill>
            <a:schemeClr val="accent1">
              <a:lumMod val="40000"/>
              <a:lumOff val="60000"/>
            </a:schemeClr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t" anchorCtr="0"/>
          <a:lstStyle/>
          <a:p>
            <a:pPr algn="ctr"/>
            <a:r>
              <a:rPr lang="en-US" b="1" dirty="0">
                <a:solidFill>
                  <a:schemeClr val="tx1"/>
                </a:solidFill>
              </a:rPr>
              <a:t>Introduction</a:t>
            </a:r>
          </a:p>
          <a:p>
            <a:endParaRPr lang="en-US" sz="1400" dirty="0">
              <a:solidFill>
                <a:schemeClr val="tx1"/>
              </a:solidFill>
            </a:endParaRPr>
          </a:p>
          <a:p>
            <a:r>
              <a:rPr lang="en-US" sz="1400" dirty="0">
                <a:solidFill>
                  <a:schemeClr val="tx1"/>
                </a:solidFill>
              </a:rPr>
              <a:t>Insert text</a:t>
            </a:r>
          </a:p>
          <a:p>
            <a:endParaRPr lang="en-US" sz="1400" dirty="0">
              <a:solidFill>
                <a:schemeClr val="tx1"/>
              </a:solidFill>
            </a:endParaRPr>
          </a:p>
          <a:p>
            <a:endParaRPr lang="en-US" sz="1400" dirty="0">
              <a:solidFill>
                <a:schemeClr val="tx1"/>
              </a:solidFill>
            </a:endParaRPr>
          </a:p>
          <a:p>
            <a:endParaRPr lang="en-US" sz="1400" dirty="0">
              <a:solidFill>
                <a:schemeClr val="tx1"/>
              </a:solidFill>
            </a:endParaRPr>
          </a:p>
          <a:p>
            <a:endParaRPr lang="en-US" sz="1400" dirty="0">
              <a:solidFill>
                <a:schemeClr val="tx1"/>
              </a:solidFill>
            </a:endParaRPr>
          </a:p>
          <a:p>
            <a:r>
              <a:rPr lang="en-US" sz="1400" dirty="0">
                <a:solidFill>
                  <a:schemeClr val="tx1"/>
                </a:solidFill>
              </a:rPr>
              <a:t>Research Question/Hypothesis or Engineering Design Criteria</a:t>
            </a:r>
          </a:p>
          <a:p>
            <a:endParaRPr lang="en-US" sz="1400" dirty="0">
              <a:solidFill>
                <a:schemeClr val="tx1"/>
              </a:solidFill>
            </a:endParaRPr>
          </a:p>
          <a:p>
            <a:endParaRPr lang="en-US" sz="1400" dirty="0">
              <a:solidFill>
                <a:schemeClr val="tx1"/>
              </a:solidFill>
            </a:endParaRPr>
          </a:p>
          <a:p>
            <a:endParaRPr lang="en-US" sz="1400" dirty="0">
              <a:solidFill>
                <a:schemeClr val="tx1"/>
              </a:solidFill>
            </a:endParaRPr>
          </a:p>
        </p:txBody>
      </p:sp>
      <p:sp>
        <p:nvSpPr>
          <p:cNvPr id="10" name="Rounded Rectangle 9"/>
          <p:cNvSpPr/>
          <p:nvPr/>
        </p:nvSpPr>
        <p:spPr>
          <a:xfrm>
            <a:off x="6156960" y="758984"/>
            <a:ext cx="5943600" cy="2954655"/>
          </a:xfrm>
          <a:prstGeom prst="roundRect">
            <a:avLst>
              <a:gd name="adj" fmla="val 11509"/>
            </a:avLst>
          </a:prstGeom>
          <a:solidFill>
            <a:schemeClr val="accent1">
              <a:lumMod val="40000"/>
              <a:lumOff val="60000"/>
            </a:schemeClr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t" anchorCtr="0"/>
          <a:lstStyle/>
          <a:p>
            <a:pPr algn="ctr"/>
            <a:r>
              <a:rPr lang="en-US" b="1" dirty="0">
                <a:solidFill>
                  <a:schemeClr val="tx1"/>
                </a:solidFill>
              </a:rPr>
              <a:t>Results</a:t>
            </a:r>
          </a:p>
          <a:p>
            <a:endParaRPr lang="en-US" sz="1400" dirty="0">
              <a:solidFill>
                <a:schemeClr val="tx1"/>
              </a:solidFill>
            </a:endParaRPr>
          </a:p>
          <a:p>
            <a:r>
              <a:rPr lang="en-US" sz="1400" dirty="0">
                <a:solidFill>
                  <a:schemeClr val="tx1"/>
                </a:solidFill>
              </a:rPr>
              <a:t>Insert text</a:t>
            </a:r>
          </a:p>
          <a:p>
            <a:endParaRPr lang="en-US" sz="1400" dirty="0">
              <a:solidFill>
                <a:schemeClr val="tx1"/>
              </a:solidFill>
            </a:endParaRPr>
          </a:p>
          <a:p>
            <a:endParaRPr lang="en-US" sz="1400" dirty="0">
              <a:solidFill>
                <a:schemeClr val="tx1"/>
              </a:solidFill>
            </a:endParaRPr>
          </a:p>
          <a:p>
            <a:endParaRPr lang="en-US" sz="1400" dirty="0">
              <a:solidFill>
                <a:schemeClr val="tx1"/>
              </a:solidFill>
            </a:endParaRPr>
          </a:p>
          <a:p>
            <a:endParaRPr lang="en-US" sz="1400" dirty="0">
              <a:solidFill>
                <a:schemeClr val="tx1"/>
              </a:solidFill>
            </a:endParaRPr>
          </a:p>
          <a:p>
            <a:endParaRPr lang="en-US" sz="1400" dirty="0">
              <a:solidFill>
                <a:schemeClr val="tx1"/>
              </a:solidFill>
            </a:endParaRPr>
          </a:p>
          <a:p>
            <a:endParaRPr lang="en-US" sz="1400" dirty="0">
              <a:solidFill>
                <a:schemeClr val="tx1"/>
              </a:solidFill>
            </a:endParaRPr>
          </a:p>
          <a:p>
            <a:endParaRPr lang="en-US" sz="1400" dirty="0">
              <a:solidFill>
                <a:schemeClr val="tx1"/>
              </a:solidFill>
            </a:endParaRPr>
          </a:p>
        </p:txBody>
      </p:sp>
      <p:sp>
        <p:nvSpPr>
          <p:cNvPr id="11" name="Rounded Rectangle 10"/>
          <p:cNvSpPr/>
          <p:nvPr/>
        </p:nvSpPr>
        <p:spPr>
          <a:xfrm>
            <a:off x="104140" y="3842385"/>
            <a:ext cx="5943600" cy="2954655"/>
          </a:xfrm>
          <a:prstGeom prst="roundRect">
            <a:avLst>
              <a:gd name="adj" fmla="val 11509"/>
            </a:avLst>
          </a:prstGeom>
          <a:solidFill>
            <a:schemeClr val="accent1">
              <a:lumMod val="40000"/>
              <a:lumOff val="60000"/>
            </a:schemeClr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t" anchorCtr="0"/>
          <a:lstStyle/>
          <a:p>
            <a:pPr algn="ctr"/>
            <a:r>
              <a:rPr lang="en-US" b="1" dirty="0">
                <a:solidFill>
                  <a:schemeClr val="tx1"/>
                </a:solidFill>
              </a:rPr>
              <a:t>Methodology/Procedures</a:t>
            </a:r>
          </a:p>
          <a:p>
            <a:endParaRPr lang="en-US" sz="1400" dirty="0">
              <a:solidFill>
                <a:schemeClr val="tx1"/>
              </a:solidFill>
            </a:endParaRPr>
          </a:p>
          <a:p>
            <a:r>
              <a:rPr lang="en-US" sz="1400" dirty="0">
                <a:solidFill>
                  <a:schemeClr val="tx1"/>
                </a:solidFill>
              </a:rPr>
              <a:t>Insert text</a:t>
            </a:r>
          </a:p>
          <a:p>
            <a:endParaRPr lang="en-US" sz="1400" dirty="0">
              <a:solidFill>
                <a:schemeClr val="tx1"/>
              </a:solidFill>
            </a:endParaRPr>
          </a:p>
          <a:p>
            <a:endParaRPr lang="en-US" sz="1400" dirty="0">
              <a:solidFill>
                <a:schemeClr val="tx1"/>
              </a:solidFill>
            </a:endParaRPr>
          </a:p>
          <a:p>
            <a:endParaRPr lang="en-US" sz="1400" dirty="0">
              <a:solidFill>
                <a:schemeClr val="tx1"/>
              </a:solidFill>
            </a:endParaRPr>
          </a:p>
          <a:p>
            <a:endParaRPr lang="en-US" sz="1400" dirty="0">
              <a:solidFill>
                <a:schemeClr val="tx1"/>
              </a:solidFill>
            </a:endParaRPr>
          </a:p>
          <a:p>
            <a:endParaRPr lang="en-US" sz="1400" dirty="0">
              <a:solidFill>
                <a:schemeClr val="tx1"/>
              </a:solidFill>
            </a:endParaRPr>
          </a:p>
          <a:p>
            <a:endParaRPr lang="en-US" sz="1400" dirty="0">
              <a:solidFill>
                <a:schemeClr val="tx1"/>
              </a:solidFill>
            </a:endParaRPr>
          </a:p>
          <a:p>
            <a:endParaRPr lang="en-US" sz="1400" dirty="0">
              <a:solidFill>
                <a:schemeClr val="tx1"/>
              </a:solidFill>
            </a:endParaRPr>
          </a:p>
        </p:txBody>
      </p:sp>
      <p:sp>
        <p:nvSpPr>
          <p:cNvPr id="12" name="Rounded Rectangle 11"/>
          <p:cNvSpPr/>
          <p:nvPr/>
        </p:nvSpPr>
        <p:spPr>
          <a:xfrm>
            <a:off x="6156960" y="3842385"/>
            <a:ext cx="5943600" cy="2954655"/>
          </a:xfrm>
          <a:prstGeom prst="roundRect">
            <a:avLst>
              <a:gd name="adj" fmla="val 11509"/>
            </a:avLst>
          </a:prstGeom>
          <a:solidFill>
            <a:schemeClr val="accent1">
              <a:lumMod val="40000"/>
              <a:lumOff val="60000"/>
            </a:schemeClr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t" anchorCtr="0"/>
          <a:lstStyle/>
          <a:p>
            <a:pPr algn="ctr"/>
            <a:r>
              <a:rPr lang="en-US" b="1" dirty="0">
                <a:solidFill>
                  <a:schemeClr val="tx1"/>
                </a:solidFill>
              </a:rPr>
              <a:t>Discussions &amp; Conclusions</a:t>
            </a:r>
          </a:p>
          <a:p>
            <a:endParaRPr lang="en-US" sz="1400" dirty="0">
              <a:solidFill>
                <a:schemeClr val="tx1"/>
              </a:solidFill>
            </a:endParaRPr>
          </a:p>
          <a:p>
            <a:r>
              <a:rPr lang="en-US" sz="1400" dirty="0">
                <a:solidFill>
                  <a:schemeClr val="tx1"/>
                </a:solidFill>
              </a:rPr>
              <a:t>Insert text</a:t>
            </a:r>
          </a:p>
          <a:p>
            <a:endParaRPr lang="en-US" sz="1400" dirty="0">
              <a:solidFill>
                <a:schemeClr val="tx1"/>
              </a:solidFill>
            </a:endParaRPr>
          </a:p>
          <a:p>
            <a:endParaRPr lang="en-US" sz="1400" dirty="0">
              <a:solidFill>
                <a:schemeClr val="tx1"/>
              </a:solidFill>
            </a:endParaRPr>
          </a:p>
          <a:p>
            <a:endParaRPr lang="en-US" sz="1400" dirty="0">
              <a:solidFill>
                <a:schemeClr val="tx1"/>
              </a:solidFill>
            </a:endParaRPr>
          </a:p>
          <a:p>
            <a:endParaRPr lang="en-US" sz="1400" dirty="0">
              <a:solidFill>
                <a:schemeClr val="tx1"/>
              </a:solidFill>
            </a:endParaRPr>
          </a:p>
          <a:p>
            <a:endParaRPr lang="en-US" sz="1400" dirty="0">
              <a:solidFill>
                <a:schemeClr val="tx1"/>
              </a:solidFill>
            </a:endParaRPr>
          </a:p>
          <a:p>
            <a:endParaRPr lang="en-US" sz="1400" dirty="0">
              <a:solidFill>
                <a:schemeClr val="tx1"/>
              </a:solidFill>
            </a:endParaRPr>
          </a:p>
          <a:p>
            <a:endParaRPr lang="en-US" sz="1400" dirty="0">
              <a:solidFill>
                <a:schemeClr val="tx1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751481768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124</TotalTime>
  <Words>219</Words>
  <Application>Microsoft Office PowerPoint</Application>
  <PresentationFormat>Widescreen</PresentationFormat>
  <Paragraphs>219</Paragraphs>
  <Slides>7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3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7</vt:i4>
      </vt:variant>
    </vt:vector>
  </HeadingPairs>
  <TitlesOfParts>
    <vt:vector size="11" baseType="lpstr">
      <vt:lpstr>Arial</vt:lpstr>
      <vt:lpstr>Calibri</vt:lpstr>
      <vt:lpstr>Calibri Light</vt:lpstr>
      <vt:lpstr>Office Theme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</vt:vector>
  </TitlesOfParts>
  <Company/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Microsoft account</dc:creator>
  <cp:lastModifiedBy>Emilie G Brown</cp:lastModifiedBy>
  <cp:revision>8</cp:revision>
  <dcterms:created xsi:type="dcterms:W3CDTF">2023-03-26T18:55:37Z</dcterms:created>
  <dcterms:modified xsi:type="dcterms:W3CDTF">2023-03-28T16:10:06Z</dcterms:modified>
</cp:coreProperties>
</file>