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99" r:id="rId4"/>
  </p:sldMasterIdLst>
  <p:notesMasterIdLst>
    <p:notesMasterId r:id="rId16"/>
  </p:notesMasterIdLst>
  <p:sldIdLst>
    <p:sldId id="322" r:id="rId5"/>
    <p:sldId id="306" r:id="rId6"/>
    <p:sldId id="315" r:id="rId7"/>
    <p:sldId id="1644" r:id="rId8"/>
    <p:sldId id="263" r:id="rId9"/>
    <p:sldId id="1649" r:id="rId10"/>
    <p:sldId id="1646" r:id="rId11"/>
    <p:sldId id="1647" r:id="rId12"/>
    <p:sldId id="273" r:id="rId13"/>
    <p:sldId id="1650" r:id="rId14"/>
    <p:sldId id="1648" r:id="rId15"/>
  </p:sldIdLst>
  <p:sldSz cx="9144000" cy="5143500" type="screen16x9"/>
  <p:notesSz cx="6735763" cy="9866313"/>
  <p:embeddedFontLst>
    <p:embeddedFont>
      <p:font typeface="Arial Nova Light" panose="020B0304020202020204" pitchFamily="34" charset="0"/>
      <p:regular r:id="rId17"/>
      <p:italic r:id="rId18"/>
    </p:embeddedFon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Lato" panose="020F0502020204030203" pitchFamily="34" charset="0"/>
      <p:regular r:id="rId23"/>
      <p:bold r:id="rId24"/>
      <p:italic r:id="rId25"/>
      <p:boldItalic r:id="rId26"/>
    </p:embeddedFont>
    <p:embeddedFont>
      <p:font typeface="Lato Light" panose="020F0502020204030203" pitchFamily="34" charset="0"/>
      <p:regular r:id="rId27"/>
      <p:bold r:id="rId28"/>
      <p:italic r:id="rId29"/>
      <p:boldItalic r:id="rId30"/>
    </p:embeddedFont>
    <p:embeddedFont>
      <p:font typeface="Montserrat" panose="00000500000000000000" pitchFamily="2" charset="0"/>
      <p:regular r:id="rId31"/>
      <p:bold r:id="rId32"/>
      <p:italic r:id="rId33"/>
      <p:boldItalic r:id="rId34"/>
    </p:embeddedFont>
    <p:embeddedFont>
      <p:font typeface="Montserrat ExtraBold" panose="00000900000000000000" pitchFamily="2" charset="0"/>
      <p:bold r:id="rId35"/>
      <p:italic r:id="rId36"/>
      <p:boldItalic r:id="rId37"/>
    </p:embeddedFont>
    <p:embeddedFont>
      <p:font typeface="Oswald" panose="00000500000000000000" pitchFamily="2" charset="0"/>
      <p:regular r:id="rId38"/>
      <p:bold r:id="rId39"/>
    </p:embeddedFont>
    <p:embeddedFont>
      <p:font typeface="Proxima Nova" panose="020B0604020202020204" charset="0"/>
      <p:regular r:id="rId40"/>
      <p:bold r:id="rId41"/>
      <p:italic r:id="rId42"/>
      <p:boldItalic r:id="rId43"/>
    </p:embeddedFont>
    <p:embeddedFont>
      <p:font typeface="Proxima Nova Extrabold" panose="020B0604020202020204" charset="0"/>
      <p:bold r:id="rId44"/>
      <p:italic r:id="rId45"/>
      <p:boldItalic r:id="rId4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27">
          <p15:clr>
            <a:srgbClr val="9AA0A6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Brigid O'Reilly" initials="" lastIdx="1" clrIdx="0"/>
  <p:cmAuthor id="1" name="Brigid O'Reilly" initials="BO" lastIdx="8" clrIdx="1">
    <p:extLst>
      <p:ext uri="{19B8F6BF-5375-455C-9EA6-DF929625EA0E}">
        <p15:presenceInfo xmlns:p15="http://schemas.microsoft.com/office/powerpoint/2012/main" userId="S-1-5-21-2578196082-3231038444-3116734396-6724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39FAE"/>
    <a:srgbClr val="2383CB"/>
    <a:srgbClr val="0B5394"/>
    <a:srgbClr val="5F9A84"/>
    <a:srgbClr val="38761D"/>
    <a:srgbClr val="485A68"/>
    <a:srgbClr val="CC0000"/>
    <a:srgbClr val="5D9580"/>
    <a:srgbClr val="01295C"/>
    <a:srgbClr val="4A708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733318D-F15A-42BA-BA98-5FA488944D66}">
  <a:tblStyle styleId="{B733318D-F15A-42BA-BA98-5FA488944D6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592"/>
    <p:restoredTop sz="93307" autoAdjust="0"/>
  </p:normalViewPr>
  <p:slideViewPr>
    <p:cSldViewPr snapToGrid="0">
      <p:cViewPr varScale="1">
        <p:scale>
          <a:sx n="150" d="100"/>
          <a:sy n="150" d="100"/>
        </p:scale>
        <p:origin x="762" y="108"/>
      </p:cViewPr>
      <p:guideLst>
        <p:guide orient="horz" pos="227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9" Type="http://schemas.openxmlformats.org/officeDocument/2006/relationships/font" Target="fonts/font23.fntdata"/><Relationship Id="rId21" Type="http://schemas.openxmlformats.org/officeDocument/2006/relationships/font" Target="fonts/font5.fntdata"/><Relationship Id="rId34" Type="http://schemas.openxmlformats.org/officeDocument/2006/relationships/font" Target="fonts/font18.fntdata"/><Relationship Id="rId42" Type="http://schemas.openxmlformats.org/officeDocument/2006/relationships/font" Target="fonts/font26.fntdata"/><Relationship Id="rId47" Type="http://schemas.openxmlformats.org/officeDocument/2006/relationships/commentAuthors" Target="commentAuthors.xml"/><Relationship Id="rId50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9" Type="http://schemas.openxmlformats.org/officeDocument/2006/relationships/font" Target="fonts/font13.fntdata"/><Relationship Id="rId11" Type="http://schemas.openxmlformats.org/officeDocument/2006/relationships/slide" Target="slides/slide7.xml"/><Relationship Id="rId24" Type="http://schemas.openxmlformats.org/officeDocument/2006/relationships/font" Target="fonts/font8.fntdata"/><Relationship Id="rId32" Type="http://schemas.openxmlformats.org/officeDocument/2006/relationships/font" Target="fonts/font16.fntdata"/><Relationship Id="rId37" Type="http://schemas.openxmlformats.org/officeDocument/2006/relationships/font" Target="fonts/font21.fntdata"/><Relationship Id="rId40" Type="http://schemas.openxmlformats.org/officeDocument/2006/relationships/font" Target="fonts/font24.fntdata"/><Relationship Id="rId45" Type="http://schemas.openxmlformats.org/officeDocument/2006/relationships/font" Target="fonts/font29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36" Type="http://schemas.openxmlformats.org/officeDocument/2006/relationships/font" Target="fonts/font20.fntdata"/><Relationship Id="rId49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font" Target="fonts/font3.fntdata"/><Relationship Id="rId31" Type="http://schemas.openxmlformats.org/officeDocument/2006/relationships/font" Target="fonts/font15.fntdata"/><Relationship Id="rId44" Type="http://schemas.openxmlformats.org/officeDocument/2006/relationships/font" Target="fonts/font28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font" Target="fonts/font14.fntdata"/><Relationship Id="rId35" Type="http://schemas.openxmlformats.org/officeDocument/2006/relationships/font" Target="fonts/font19.fntdata"/><Relationship Id="rId43" Type="http://schemas.openxmlformats.org/officeDocument/2006/relationships/font" Target="fonts/font27.fntdata"/><Relationship Id="rId48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tableStyles" Target="tableStyle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font" Target="fonts/font17.fntdata"/><Relationship Id="rId38" Type="http://schemas.openxmlformats.org/officeDocument/2006/relationships/font" Target="fonts/font22.fntdata"/><Relationship Id="rId46" Type="http://schemas.openxmlformats.org/officeDocument/2006/relationships/font" Target="fonts/font30.fntdata"/><Relationship Id="rId20" Type="http://schemas.openxmlformats.org/officeDocument/2006/relationships/font" Target="fonts/font4.fntdata"/><Relationship Id="rId41" Type="http://schemas.openxmlformats.org/officeDocument/2006/relationships/font" Target="fonts/font25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cap="all" spc="120" normalizeH="0" baseline="0">
                <a:solidFill>
                  <a:schemeClr val="tx1"/>
                </a:solidFill>
                <a:highlight>
                  <a:srgbClr val="439FAE"/>
                </a:highlight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r>
              <a:rPr lang="en-US" sz="1200" dirty="0">
                <a:solidFill>
                  <a:schemeClr val="tx1"/>
                </a:solidFill>
                <a:highlight>
                  <a:srgbClr val="439FAE"/>
                </a:highlight>
                <a:latin typeface="Proxima Nova" panose="020B0604020202020204" charset="0"/>
              </a:rPr>
              <a:t>Course Completion Rates - Race/Ethnicity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cap="all" spc="120" normalizeH="0" baseline="0">
              <a:solidFill>
                <a:schemeClr val="tx1"/>
              </a:solidFill>
              <a:highlight>
                <a:srgbClr val="439FAE"/>
              </a:highlight>
              <a:latin typeface="Calibri" panose="020F0502020204030204" pitchFamily="34" charset="0"/>
              <a:ea typeface="+mn-ea"/>
              <a:cs typeface="Calibri" panose="020F0502020204030204" pitchFamily="34" charset="0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Non-Participants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850" b="0" i="0" u="none" strike="noStrike" kern="1200" baseline="0">
                    <a:solidFill>
                      <a:schemeClr val="tx1"/>
                    </a:solidFill>
                    <a:latin typeface="Proxima Nova" panose="020B060402020202020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White +14.15</c:v>
                </c:pt>
                <c:pt idx="1">
                  <c:v>Black + 21.06</c:v>
                </c:pt>
                <c:pt idx="2">
                  <c:v>Hispanic + 15.57</c:v>
                </c:pt>
                <c:pt idx="3">
                  <c:v>Asian +13.65</c:v>
                </c:pt>
                <c:pt idx="4">
                  <c:v>Other +13.07</c:v>
                </c:pt>
              </c:strCache>
            </c:strRef>
          </c:cat>
          <c:val>
            <c:numRef>
              <c:f>Sheet1!$B$2:$B$6</c:f>
              <c:numCache>
                <c:formatCode>0.00%</c:formatCode>
                <c:ptCount val="5"/>
                <c:pt idx="0">
                  <c:v>0.63190000000000002</c:v>
                </c:pt>
                <c:pt idx="1">
                  <c:v>0.38950000000000001</c:v>
                </c:pt>
                <c:pt idx="2">
                  <c:v>0.45550000000000002</c:v>
                </c:pt>
                <c:pt idx="3">
                  <c:v>0.6542</c:v>
                </c:pt>
                <c:pt idx="4">
                  <c:v>0.5897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1E7-4D97-8026-FBCDD57FE60F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Participants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850" b="0" i="0" u="none" strike="noStrike" kern="1200" baseline="0">
                    <a:solidFill>
                      <a:schemeClr val="tx1"/>
                    </a:solidFill>
                    <a:latin typeface="Proxima Nova" panose="020B0604020202020204" charset="0"/>
                    <a:ea typeface="+mn-ea"/>
                    <a:cs typeface="Calibri" panose="020F050202020403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White +14.15</c:v>
                </c:pt>
                <c:pt idx="1">
                  <c:v>Black + 21.06</c:v>
                </c:pt>
                <c:pt idx="2">
                  <c:v>Hispanic + 15.57</c:v>
                </c:pt>
                <c:pt idx="3">
                  <c:v>Asian +13.65</c:v>
                </c:pt>
                <c:pt idx="4">
                  <c:v>Other +13.07</c:v>
                </c:pt>
              </c:strCache>
            </c:strRef>
          </c:cat>
          <c:val>
            <c:numRef>
              <c:f>Sheet1!$C$2:$C$6</c:f>
              <c:numCache>
                <c:formatCode>0.00%</c:formatCode>
                <c:ptCount val="5"/>
                <c:pt idx="0">
                  <c:v>0.77339999999999998</c:v>
                </c:pt>
                <c:pt idx="1">
                  <c:v>0.60099999999999998</c:v>
                </c:pt>
                <c:pt idx="2">
                  <c:v>0.61119999999999997</c:v>
                </c:pt>
                <c:pt idx="3">
                  <c:v>0.79069999999999996</c:v>
                </c:pt>
                <c:pt idx="4">
                  <c:v>0.72040000000000004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1E7-4D97-8026-FBCDD57FE60F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444"/>
        <c:overlap val="-90"/>
        <c:axId val="529901071"/>
        <c:axId val="529894831"/>
      </c:barChart>
      <c:catAx>
        <c:axId val="529901071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cap="all" spc="120" normalizeH="0" baseline="0">
                <a:solidFill>
                  <a:schemeClr val="tx1"/>
                </a:solidFill>
                <a:latin typeface="Proxima Nova" panose="020B0604020202020204" charset="0"/>
                <a:ea typeface="+mn-ea"/>
                <a:cs typeface="Calibri" panose="020F0502020204030204" pitchFamily="34" charset="0"/>
              </a:defRPr>
            </a:pPr>
            <a:endParaRPr lang="en-US"/>
          </a:p>
        </c:txPr>
        <c:crossAx val="529894831"/>
        <c:crosses val="autoZero"/>
        <c:auto val="1"/>
        <c:lblAlgn val="ctr"/>
        <c:lblOffset val="100"/>
        <c:noMultiLvlLbl val="0"/>
      </c:catAx>
      <c:valAx>
        <c:axId val="529894831"/>
        <c:scaling>
          <c:orientation val="minMax"/>
        </c:scaling>
        <c:delete val="1"/>
        <c:axPos val="l"/>
        <c:numFmt formatCode="0.00%" sourceLinked="1"/>
        <c:majorTickMark val="none"/>
        <c:minorTickMark val="none"/>
        <c:tickLblPos val="nextTo"/>
        <c:crossAx val="529901071"/>
        <c:crosses val="autoZero"/>
        <c:crossBetween val="between"/>
      </c:valAx>
      <c:spPr>
        <a:noFill/>
        <a:ln w="25400">
          <a:noFill/>
        </a:ln>
        <a:effectLst/>
      </c:spPr>
    </c:plotArea>
    <c:legend>
      <c:legendPos val="t"/>
      <c:layout>
        <c:manualLayout>
          <c:xMode val="edge"/>
          <c:yMode val="edge"/>
          <c:x val="0.3326764870969246"/>
          <c:y val="0.1167410708975981"/>
          <c:w val="0.33464688283736987"/>
          <c:h val="7.601193322207530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Proxima Nova" panose="020B0604020202020204" charset="0"/>
              <a:ea typeface="+mn-ea"/>
              <a:cs typeface="Calibri" panose="020F0502020204030204" pitchFamily="34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Calibri" panose="020F0502020204030204" pitchFamily="34" charset="0"/>
          <a:cs typeface="Calibri" panose="020F0502020204030204" pitchFamily="34" charset="0"/>
        </a:defRPr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800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800" b="0" i="0" u="none" strike="noStrike" kern="1200" baseline="0"/>
    <cs:bodyPr rot="-5400000" spcFirstLastPara="1" vertOverflow="clip" horzOverflow="clip" vert="horz" wrap="square" lIns="38100" tIns="19050" rIns="38100" bIns="19050" anchor="ctr" anchorCtr="1">
      <a:spAutoFit/>
    </cs:bodyPr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8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7" y="1"/>
            <a:ext cx="2918830" cy="4933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15377" y="1"/>
            <a:ext cx="2918830" cy="4933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79639" y="739775"/>
            <a:ext cx="6576600" cy="3700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73577" y="4686501"/>
            <a:ext cx="5388610" cy="4439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7" y="9371290"/>
            <a:ext cx="2918830" cy="4933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15377" y="9371290"/>
            <a:ext cx="2918830" cy="4933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700" tIns="45350" rIns="90700" bIns="4535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1:notes"/>
          <p:cNvSpPr txBox="1">
            <a:spLocks noGrp="1"/>
          </p:cNvSpPr>
          <p:nvPr>
            <p:ph type="body" idx="1"/>
          </p:nvPr>
        </p:nvSpPr>
        <p:spPr>
          <a:xfrm>
            <a:off x="673577" y="4686501"/>
            <a:ext cx="5388610" cy="44398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65" name="Google Shape;26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77013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354361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9375" y="739775"/>
            <a:ext cx="6577013" cy="37004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0C2C0A-3D51-9C46-A851-FC1B08376288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01998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77013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1" name="Google Shape;321;p4:notes"/>
          <p:cNvSpPr txBox="1">
            <a:spLocks noGrp="1"/>
          </p:cNvSpPr>
          <p:nvPr>
            <p:ph type="body" idx="1"/>
          </p:nvPr>
        </p:nvSpPr>
        <p:spPr>
          <a:xfrm>
            <a:off x="673577" y="4686501"/>
            <a:ext cx="5388600" cy="44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200" dirty="0"/>
          </a:p>
        </p:txBody>
      </p:sp>
      <p:sp>
        <p:nvSpPr>
          <p:cNvPr id="322" name="Google Shape;322;p4:notes"/>
          <p:cNvSpPr txBox="1">
            <a:spLocks noGrp="1"/>
          </p:cNvSpPr>
          <p:nvPr>
            <p:ph type="sldNum" idx="12"/>
          </p:nvPr>
        </p:nvSpPr>
        <p:spPr>
          <a:xfrm>
            <a:off x="3815377" y="9371290"/>
            <a:ext cx="2918700" cy="49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700" tIns="45350" rIns="90700" bIns="4535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GB"/>
              <a:t>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901553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9375" y="739775"/>
            <a:ext cx="6577013" cy="37004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734348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g14a42b3ebfc_2_3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70" name="Google Shape;470;g14a42b3ebfc_2_317:notes"/>
          <p:cNvSpPr txBox="1">
            <a:spLocks noGrp="1"/>
          </p:cNvSpPr>
          <p:nvPr>
            <p:ph type="body" idx="1"/>
          </p:nvPr>
        </p:nvSpPr>
        <p:spPr>
          <a:xfrm>
            <a:off x="685802" y="4343408"/>
            <a:ext cx="5486410" cy="41148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dirty="0"/>
          </a:p>
        </p:txBody>
      </p:sp>
      <p:sp>
        <p:nvSpPr>
          <p:cNvPr id="471" name="Google Shape;471;g14a42b3ebfc_2_317:notes"/>
          <p:cNvSpPr txBox="1">
            <a:spLocks noGrp="1"/>
          </p:cNvSpPr>
          <p:nvPr>
            <p:ph type="sldNum" idx="12"/>
          </p:nvPr>
        </p:nvSpPr>
        <p:spPr>
          <a:xfrm>
            <a:off x="3884624" y="8685229"/>
            <a:ext cx="2971805" cy="457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700" tIns="45350" rIns="90700" bIns="4535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77013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9" name="Google Shape;359;p6:notes"/>
          <p:cNvSpPr txBox="1">
            <a:spLocks noGrp="1"/>
          </p:cNvSpPr>
          <p:nvPr>
            <p:ph type="body" idx="1"/>
          </p:nvPr>
        </p:nvSpPr>
        <p:spPr>
          <a:xfrm>
            <a:off x="673577" y="4686501"/>
            <a:ext cx="5388600" cy="44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200" dirty="0"/>
          </a:p>
        </p:txBody>
      </p:sp>
      <p:sp>
        <p:nvSpPr>
          <p:cNvPr id="360" name="Google Shape;360;p6:notes"/>
          <p:cNvSpPr txBox="1">
            <a:spLocks noGrp="1"/>
          </p:cNvSpPr>
          <p:nvPr>
            <p:ph type="sldNum" idx="12"/>
          </p:nvPr>
        </p:nvSpPr>
        <p:spPr>
          <a:xfrm>
            <a:off x="3815377" y="9371290"/>
            <a:ext cx="2918700" cy="49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700" tIns="45350" rIns="90700" bIns="4535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GB"/>
              <a:t>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72910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77013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0" name="Google Shape;380;p7:notes"/>
          <p:cNvSpPr txBox="1">
            <a:spLocks noGrp="1"/>
          </p:cNvSpPr>
          <p:nvPr>
            <p:ph type="body" idx="1"/>
          </p:nvPr>
        </p:nvSpPr>
        <p:spPr>
          <a:xfrm>
            <a:off x="673577" y="4686501"/>
            <a:ext cx="5388600" cy="44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200"/>
          </a:p>
        </p:txBody>
      </p:sp>
      <p:sp>
        <p:nvSpPr>
          <p:cNvPr id="381" name="Google Shape;381;p7:notes"/>
          <p:cNvSpPr txBox="1">
            <a:spLocks noGrp="1"/>
          </p:cNvSpPr>
          <p:nvPr>
            <p:ph type="sldNum" idx="12"/>
          </p:nvPr>
        </p:nvSpPr>
        <p:spPr>
          <a:xfrm>
            <a:off x="3815377" y="9371290"/>
            <a:ext cx="2918700" cy="49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700" tIns="45350" rIns="90700" bIns="4535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" name="Google Shape;890;g14a42b3ebfc_0_7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91" name="Google Shape;891;g14a42b3ebfc_0_789:notes"/>
          <p:cNvSpPr txBox="1">
            <a:spLocks noGrp="1"/>
          </p:cNvSpPr>
          <p:nvPr>
            <p:ph type="body" idx="1"/>
          </p:nvPr>
        </p:nvSpPr>
        <p:spPr>
          <a:xfrm>
            <a:off x="685802" y="4343408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200" dirty="0"/>
          </a:p>
        </p:txBody>
      </p:sp>
      <p:sp>
        <p:nvSpPr>
          <p:cNvPr id="892" name="Google Shape;892;g14a42b3ebfc_0_789:notes"/>
          <p:cNvSpPr txBox="1">
            <a:spLocks noGrp="1"/>
          </p:cNvSpPr>
          <p:nvPr>
            <p:ph type="sldNum" idx="12"/>
          </p:nvPr>
        </p:nvSpPr>
        <p:spPr>
          <a:xfrm>
            <a:off x="3884624" y="8685229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700" tIns="45350" rIns="90700" bIns="4535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/>
              <a:t>9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9375" y="739775"/>
            <a:ext cx="6577013" cy="37004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454503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ue Cover – Option #1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 sz="1300"/>
            </a:lvl1pPr>
            <a:lvl2pPr lvl="1" rtl="0">
              <a:buNone/>
              <a:defRPr sz="1300"/>
            </a:lvl2pPr>
            <a:lvl3pPr lvl="2" rtl="0">
              <a:buNone/>
              <a:defRPr sz="1300"/>
            </a:lvl3pPr>
            <a:lvl4pPr lvl="3" rtl="0">
              <a:buNone/>
              <a:defRPr sz="1300"/>
            </a:lvl4pPr>
            <a:lvl5pPr lvl="4" rtl="0">
              <a:buNone/>
              <a:defRPr sz="1300"/>
            </a:lvl5pPr>
            <a:lvl6pPr lvl="5" rtl="0">
              <a:buNone/>
              <a:defRPr sz="1300"/>
            </a:lvl6pPr>
            <a:lvl7pPr lvl="6" rtl="0">
              <a:buNone/>
              <a:defRPr sz="1300"/>
            </a:lvl7pPr>
            <a:lvl8pPr lvl="7" rtl="0">
              <a:buNone/>
              <a:defRPr sz="1300"/>
            </a:lvl8pPr>
            <a:lvl9pPr lvl="8" rtl="0">
              <a:buNone/>
              <a:defRPr sz="1300"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title"/>
          </p:nvPr>
        </p:nvSpPr>
        <p:spPr>
          <a:xfrm>
            <a:off x="311700" y="2783825"/>
            <a:ext cx="8520600" cy="4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 b="1">
                <a:solidFill>
                  <a:srgbClr val="FFFFFF"/>
                </a:solidFill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311700" y="3316100"/>
            <a:ext cx="8520600" cy="103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urquoise Cover – Option #1">
  <p:cSld name="TITLE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 sz="1300"/>
            </a:lvl1pPr>
            <a:lvl2pPr lvl="1" rtl="0">
              <a:buNone/>
              <a:defRPr sz="1300"/>
            </a:lvl2pPr>
            <a:lvl3pPr lvl="2" rtl="0">
              <a:buNone/>
              <a:defRPr sz="1300"/>
            </a:lvl3pPr>
            <a:lvl4pPr lvl="3" rtl="0">
              <a:buNone/>
              <a:defRPr sz="1300"/>
            </a:lvl4pPr>
            <a:lvl5pPr lvl="4" rtl="0">
              <a:buNone/>
              <a:defRPr sz="1300"/>
            </a:lvl5pPr>
            <a:lvl6pPr lvl="5" rtl="0">
              <a:buNone/>
              <a:defRPr sz="1300"/>
            </a:lvl6pPr>
            <a:lvl7pPr lvl="6" rtl="0">
              <a:buNone/>
              <a:defRPr sz="1300"/>
            </a:lvl7pPr>
            <a:lvl8pPr lvl="7" rtl="0">
              <a:buNone/>
              <a:defRPr sz="1300"/>
            </a:lvl8pPr>
            <a:lvl9pPr lvl="8" rtl="0">
              <a:buNone/>
              <a:defRPr sz="1300"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62" name="Google Shape;62;p11"/>
          <p:cNvSpPr txBox="1"/>
          <p:nvPr/>
        </p:nvSpPr>
        <p:spPr>
          <a:xfrm>
            <a:off x="311700" y="2783825"/>
            <a:ext cx="8520600" cy="6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 b="1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Click to edit master title style</a:t>
            </a:r>
            <a:endParaRPr sz="3000" b="1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3" name="Google Shape;63;p11"/>
          <p:cNvSpPr txBox="1"/>
          <p:nvPr/>
        </p:nvSpPr>
        <p:spPr>
          <a:xfrm>
            <a:off x="311700" y="3316100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Click to edit master subtitle style</a:t>
            </a:r>
            <a:endParaRPr sz="18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urquoise Section Title – Option #1">
  <p:cSld name="TITLE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2"/>
          <p:cNvSpPr txBox="1"/>
          <p:nvPr/>
        </p:nvSpPr>
        <p:spPr>
          <a:xfrm>
            <a:off x="2655300" y="1756925"/>
            <a:ext cx="6177000" cy="6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 b="1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Click to edit master title style</a:t>
            </a:r>
            <a:endParaRPr sz="3000" b="1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7" name="Google Shape;67;p12"/>
          <p:cNvSpPr txBox="1"/>
          <p:nvPr/>
        </p:nvSpPr>
        <p:spPr>
          <a:xfrm>
            <a:off x="2655300" y="2365400"/>
            <a:ext cx="5065800" cy="128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Click to edit master subtitle style</a:t>
            </a:r>
            <a:endParaRPr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8" name="Google Shape;68;p12"/>
          <p:cNvSpPr txBox="1"/>
          <p:nvPr/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000">
                <a:solidFill>
                  <a:srgbClr val="FFFFFF"/>
                </a:solidFill>
              </a:rPr>
              <a:t>‹#›</a:t>
            </a:fld>
            <a:endParaRPr sz="1000">
              <a:solidFill>
                <a:srgbClr val="FFFFFF"/>
              </a:solidFill>
            </a:endParaRPr>
          </a:p>
        </p:txBody>
      </p:sp>
      <p:pic>
        <p:nvPicPr>
          <p:cNvPr id="69" name="Google Shape;69;p12" descr="logo_large_white_noTag.png"/>
          <p:cNvPicPr preferRelativeResize="0"/>
          <p:nvPr/>
        </p:nvPicPr>
        <p:blipFill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500" y="4617355"/>
            <a:ext cx="831449" cy="274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urquoise Cover – Option #2">
  <p:cSld name="TITLE_ONLY_1_5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3"/>
          <p:cNvSpPr txBox="1">
            <a:spLocks noGrp="1"/>
          </p:cNvSpPr>
          <p:nvPr>
            <p:ph type="title"/>
          </p:nvPr>
        </p:nvSpPr>
        <p:spPr>
          <a:xfrm>
            <a:off x="235500" y="471050"/>
            <a:ext cx="4835400" cy="158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Font typeface="Lato"/>
              <a:buNone/>
              <a:defRPr sz="4800" b="1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3"/>
          <p:cNvSpPr txBox="1"/>
          <p:nvPr/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000"/>
              <a:t>‹#›</a:t>
            </a:fld>
            <a:endParaRPr sz="1000"/>
          </a:p>
        </p:txBody>
      </p:sp>
      <p:pic>
        <p:nvPicPr>
          <p:cNvPr id="73" name="Google Shape;73;p13" descr="logo_small_turqoise.png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5500" y="4416075"/>
            <a:ext cx="2498476" cy="475750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13"/>
          <p:cNvSpPr txBox="1"/>
          <p:nvPr/>
        </p:nvSpPr>
        <p:spPr>
          <a:xfrm>
            <a:off x="235500" y="2189025"/>
            <a:ext cx="5694300" cy="154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latin typeface="Lato"/>
                <a:ea typeface="Lato"/>
                <a:cs typeface="Lato"/>
                <a:sym typeface="Lato"/>
              </a:rPr>
              <a:t>Click to edit master subtitle style</a:t>
            </a:r>
            <a:endParaRPr sz="240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urquoise Section Title – Option #2">
  <p:cSld name="TITLE_ONLY_1_4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4"/>
          <p:cNvSpPr txBox="1">
            <a:spLocks noGrp="1"/>
          </p:cNvSpPr>
          <p:nvPr>
            <p:ph type="body" idx="1"/>
          </p:nvPr>
        </p:nvSpPr>
        <p:spPr>
          <a:xfrm>
            <a:off x="1604175" y="2914300"/>
            <a:ext cx="5895900" cy="129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●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0480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○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0480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■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0480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●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0480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○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0480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■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0480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●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0480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○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0480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■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77" name="Google Shape;77;p14"/>
          <p:cNvSpPr txBox="1">
            <a:spLocks noGrp="1"/>
          </p:cNvSpPr>
          <p:nvPr>
            <p:ph type="title"/>
          </p:nvPr>
        </p:nvSpPr>
        <p:spPr>
          <a:xfrm>
            <a:off x="1604175" y="2511650"/>
            <a:ext cx="58959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Font typeface="Lato"/>
              <a:buNone/>
              <a:defRPr sz="2200" b="1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4"/>
          <p:cNvSpPr txBox="1"/>
          <p:nvPr/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000"/>
              <a:t>‹#›</a:t>
            </a:fld>
            <a:endParaRPr sz="1000"/>
          </a:p>
        </p:txBody>
      </p:sp>
      <p:pic>
        <p:nvPicPr>
          <p:cNvPr id="79" name="Google Shape;79;p14" descr="logo_large_black_noTag.png"/>
          <p:cNvPicPr preferRelativeResize="0"/>
          <p:nvPr/>
        </p:nvPicPr>
        <p:blipFill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500" y="4617355"/>
            <a:ext cx="831449" cy="274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urquoise Full Text">
  <p:cSld name="TITLE_ONLY_1_3_1">
    <p:bg>
      <p:bgPr>
        <a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5"/>
          <p:cNvSpPr txBox="1">
            <a:spLocks noGrp="1"/>
          </p:cNvSpPr>
          <p:nvPr>
            <p:ph type="body" idx="1"/>
          </p:nvPr>
        </p:nvSpPr>
        <p:spPr>
          <a:xfrm>
            <a:off x="159300" y="695275"/>
            <a:ext cx="87855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●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○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■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●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○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■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●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○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■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82" name="Google Shape;82;p15"/>
          <p:cNvSpPr txBox="1">
            <a:spLocks noGrp="1"/>
          </p:cNvSpPr>
          <p:nvPr>
            <p:ph type="title"/>
          </p:nvPr>
        </p:nvSpPr>
        <p:spPr>
          <a:xfrm>
            <a:off x="159300" y="292625"/>
            <a:ext cx="87855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Font typeface="Lato"/>
              <a:buNone/>
              <a:defRPr sz="2200" b="1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5"/>
          <p:cNvSpPr txBox="1"/>
          <p:nvPr/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000"/>
              <a:t>‹#›</a:t>
            </a:fld>
            <a:endParaRPr sz="1000"/>
          </a:p>
        </p:txBody>
      </p:sp>
      <p:pic>
        <p:nvPicPr>
          <p:cNvPr id="84" name="Google Shape;84;p15" descr="logo_large_black_noTag.png"/>
          <p:cNvPicPr preferRelativeResize="0"/>
          <p:nvPr/>
        </p:nvPicPr>
        <p:blipFill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500" y="4617355"/>
            <a:ext cx="831449" cy="274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urquoise Half Image – Right">
  <p:cSld name="TITLE_ONLY_1_2_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6"/>
          <p:cNvSpPr txBox="1">
            <a:spLocks noGrp="1"/>
          </p:cNvSpPr>
          <p:nvPr>
            <p:ph type="body" idx="1"/>
          </p:nvPr>
        </p:nvSpPr>
        <p:spPr>
          <a:xfrm>
            <a:off x="159300" y="2460694"/>
            <a:ext cx="4089300" cy="167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●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○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■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●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○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■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●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○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■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87" name="Google Shape;87;p16"/>
          <p:cNvSpPr txBox="1">
            <a:spLocks noGrp="1"/>
          </p:cNvSpPr>
          <p:nvPr>
            <p:ph type="title"/>
          </p:nvPr>
        </p:nvSpPr>
        <p:spPr>
          <a:xfrm>
            <a:off x="159300" y="292625"/>
            <a:ext cx="4089300" cy="229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ato"/>
              <a:buNone/>
              <a:defRPr sz="2200" b="1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6"/>
          <p:cNvSpPr txBox="1"/>
          <p:nvPr/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000"/>
              <a:t>‹#›</a:t>
            </a:fld>
            <a:endParaRPr sz="1000"/>
          </a:p>
        </p:txBody>
      </p:sp>
      <p:pic>
        <p:nvPicPr>
          <p:cNvPr id="89" name="Google Shape;89;p16" descr="logo_large_black_noTag.png"/>
          <p:cNvPicPr preferRelativeResize="0"/>
          <p:nvPr/>
        </p:nvPicPr>
        <p:blipFill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500" y="4617355"/>
            <a:ext cx="831449" cy="274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urquoise Half Image – Left">
  <p:cSld name="TITLE_ONLY_1_2_2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7"/>
          <p:cNvSpPr txBox="1">
            <a:spLocks noGrp="1"/>
          </p:cNvSpPr>
          <p:nvPr>
            <p:ph type="body" idx="1"/>
          </p:nvPr>
        </p:nvSpPr>
        <p:spPr>
          <a:xfrm>
            <a:off x="4696650" y="2460694"/>
            <a:ext cx="4089300" cy="194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●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○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■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●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○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■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●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○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■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92" name="Google Shape;92;p17"/>
          <p:cNvSpPr txBox="1">
            <a:spLocks noGrp="1"/>
          </p:cNvSpPr>
          <p:nvPr>
            <p:ph type="title"/>
          </p:nvPr>
        </p:nvSpPr>
        <p:spPr>
          <a:xfrm>
            <a:off x="4696650" y="292625"/>
            <a:ext cx="4089300" cy="229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ato"/>
              <a:buNone/>
              <a:defRPr sz="2200" b="1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17"/>
          <p:cNvSpPr txBox="1"/>
          <p:nvPr/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000"/>
              <a:t>‹#›</a:t>
            </a:fld>
            <a:endParaRPr sz="1000"/>
          </a:p>
        </p:txBody>
      </p:sp>
      <p:pic>
        <p:nvPicPr>
          <p:cNvPr id="94" name="Google Shape;94;p17" descr="logo_large_black_noTag.png"/>
          <p:cNvPicPr preferRelativeResize="0"/>
          <p:nvPr/>
        </p:nvPicPr>
        <p:blipFill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500" y="4617355"/>
            <a:ext cx="831449" cy="274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urquoise Full Image">
  <p:cSld name="TITLE_ONLY_1_2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8"/>
          <p:cNvSpPr txBox="1">
            <a:spLocks noGrp="1"/>
          </p:cNvSpPr>
          <p:nvPr>
            <p:ph type="body" idx="1"/>
          </p:nvPr>
        </p:nvSpPr>
        <p:spPr>
          <a:xfrm>
            <a:off x="1149900" y="2460694"/>
            <a:ext cx="4089300" cy="167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●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○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■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●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○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■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●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○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■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97" name="Google Shape;97;p18"/>
          <p:cNvSpPr txBox="1">
            <a:spLocks noGrp="1"/>
          </p:cNvSpPr>
          <p:nvPr>
            <p:ph type="title"/>
          </p:nvPr>
        </p:nvSpPr>
        <p:spPr>
          <a:xfrm>
            <a:off x="1149900" y="292625"/>
            <a:ext cx="4089300" cy="229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ato"/>
              <a:buNone/>
              <a:defRPr sz="2200" b="1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18"/>
          <p:cNvSpPr txBox="1"/>
          <p:nvPr/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000"/>
              <a:t>‹#›</a:t>
            </a:fld>
            <a:endParaRPr sz="1000"/>
          </a:p>
        </p:txBody>
      </p:sp>
      <p:pic>
        <p:nvPicPr>
          <p:cNvPr id="99" name="Google Shape;99;p18" descr="logo_large_black_noTag.png"/>
          <p:cNvPicPr preferRelativeResize="0"/>
          <p:nvPr/>
        </p:nvPicPr>
        <p:blipFill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500" y="4617355"/>
            <a:ext cx="831449" cy="274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urquoise Case Study">
  <p:cSld name="TITLE_ONLY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9"/>
          <p:cNvSpPr txBox="1"/>
          <p:nvPr/>
        </p:nvSpPr>
        <p:spPr>
          <a:xfrm>
            <a:off x="159300" y="321900"/>
            <a:ext cx="8785500" cy="31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latin typeface="Lato"/>
                <a:ea typeface="Lato"/>
                <a:cs typeface="Lato"/>
                <a:sym typeface="Lato"/>
              </a:rPr>
              <a:t>Click to edit master subtitle style</a:t>
            </a:r>
            <a:endParaRPr sz="100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02" name="Google Shape;102;p19"/>
          <p:cNvSpPr txBox="1"/>
          <p:nvPr/>
        </p:nvSpPr>
        <p:spPr>
          <a:xfrm>
            <a:off x="159300" y="482100"/>
            <a:ext cx="8785500" cy="5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 b="1">
                <a:latin typeface="Lato"/>
                <a:ea typeface="Lato"/>
                <a:cs typeface="Lato"/>
                <a:sym typeface="Lato"/>
              </a:rPr>
              <a:t>Click to edit master title style</a:t>
            </a:r>
            <a:endParaRPr sz="2200" b="1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03" name="Google Shape;103;p19"/>
          <p:cNvSpPr txBox="1"/>
          <p:nvPr/>
        </p:nvSpPr>
        <p:spPr>
          <a:xfrm>
            <a:off x="5210900" y="634500"/>
            <a:ext cx="3525000" cy="40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3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900">
                <a:latin typeface="Lato"/>
                <a:ea typeface="Lato"/>
                <a:cs typeface="Lato"/>
                <a:sym typeface="Lato"/>
              </a:rPr>
              <a:t>Click to edit master subtitle style</a:t>
            </a:r>
            <a:endParaRPr sz="9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04" name="Google Shape;104;p19"/>
          <p:cNvSpPr txBox="1"/>
          <p:nvPr/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000"/>
              <a:t>‹#›</a:t>
            </a:fld>
            <a:endParaRPr sz="1000"/>
          </a:p>
        </p:txBody>
      </p:sp>
      <p:pic>
        <p:nvPicPr>
          <p:cNvPr id="105" name="Google Shape;105;p19" descr="logo_large_black_noTag.png"/>
          <p:cNvPicPr preferRelativeResize="0"/>
          <p:nvPr/>
        </p:nvPicPr>
        <p:blipFill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500" y="4617355"/>
            <a:ext cx="831449" cy="274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reen Cover – Option #1">
  <p:cSld name="TITLE_2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0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 sz="1300"/>
            </a:lvl1pPr>
            <a:lvl2pPr lvl="1" rtl="0">
              <a:buNone/>
              <a:defRPr sz="1300"/>
            </a:lvl2pPr>
            <a:lvl3pPr lvl="2" rtl="0">
              <a:buNone/>
              <a:defRPr sz="1300"/>
            </a:lvl3pPr>
            <a:lvl4pPr lvl="3" rtl="0">
              <a:buNone/>
              <a:defRPr sz="1300"/>
            </a:lvl4pPr>
            <a:lvl5pPr lvl="4" rtl="0">
              <a:buNone/>
              <a:defRPr sz="1300"/>
            </a:lvl5pPr>
            <a:lvl6pPr lvl="5" rtl="0">
              <a:buNone/>
              <a:defRPr sz="1300"/>
            </a:lvl6pPr>
            <a:lvl7pPr lvl="6" rtl="0">
              <a:buNone/>
              <a:defRPr sz="1300"/>
            </a:lvl7pPr>
            <a:lvl8pPr lvl="7" rtl="0">
              <a:buNone/>
              <a:defRPr sz="1300"/>
            </a:lvl8pPr>
            <a:lvl9pPr lvl="8" rtl="0">
              <a:buNone/>
              <a:defRPr sz="1300"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08" name="Google Shape;108;p20"/>
          <p:cNvSpPr txBox="1"/>
          <p:nvPr/>
        </p:nvSpPr>
        <p:spPr>
          <a:xfrm>
            <a:off x="311700" y="2783825"/>
            <a:ext cx="8520600" cy="6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 b="1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Click to edit master title style</a:t>
            </a:r>
            <a:endParaRPr sz="3000" b="1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09" name="Google Shape;109;p20"/>
          <p:cNvSpPr txBox="1"/>
          <p:nvPr/>
        </p:nvSpPr>
        <p:spPr>
          <a:xfrm>
            <a:off x="311700" y="3316100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Click to edit master subtitle style</a:t>
            </a:r>
            <a:endParaRPr sz="18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10" name="Google Shape;110;p20" descr="FROM_full_logo_white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31600" y="1277800"/>
            <a:ext cx="3080800" cy="126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ue Section Title – Option #1">
  <p:cSld name="TITLE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3"/>
          <p:cNvSpPr txBox="1"/>
          <p:nvPr/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000">
                <a:solidFill>
                  <a:srgbClr val="FFFFFF"/>
                </a:solidFill>
              </a:rPr>
              <a:t>‹#›</a:t>
            </a:fld>
            <a:endParaRPr sz="1000">
              <a:solidFill>
                <a:srgbClr val="FFFFFF"/>
              </a:solidFill>
            </a:endParaRPr>
          </a:p>
        </p:txBody>
      </p:sp>
      <p:pic>
        <p:nvPicPr>
          <p:cNvPr id="20" name="Google Shape;20;p3" descr="logo_large_white_noTag.png"/>
          <p:cNvPicPr preferRelativeResize="0"/>
          <p:nvPr/>
        </p:nvPicPr>
        <p:blipFill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500" y="4617355"/>
            <a:ext cx="831449" cy="274475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3"/>
          <p:cNvSpPr txBox="1">
            <a:spLocks noGrp="1"/>
          </p:cNvSpPr>
          <p:nvPr>
            <p:ph type="title"/>
          </p:nvPr>
        </p:nvSpPr>
        <p:spPr>
          <a:xfrm>
            <a:off x="2655300" y="1955879"/>
            <a:ext cx="5869200" cy="4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 b="1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subTitle" idx="1"/>
          </p:nvPr>
        </p:nvSpPr>
        <p:spPr>
          <a:xfrm>
            <a:off x="2655300" y="2289200"/>
            <a:ext cx="5869200" cy="161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reen Section Title – Option #1">
  <p:cSld name="TITLE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1"/>
          <p:cNvSpPr txBox="1"/>
          <p:nvPr/>
        </p:nvSpPr>
        <p:spPr>
          <a:xfrm>
            <a:off x="2655300" y="1756925"/>
            <a:ext cx="6177000" cy="6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 b="1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Click to edit master title style</a:t>
            </a:r>
            <a:endParaRPr sz="3000" b="1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13" name="Google Shape;113;p21"/>
          <p:cNvSpPr txBox="1"/>
          <p:nvPr/>
        </p:nvSpPr>
        <p:spPr>
          <a:xfrm>
            <a:off x="2655300" y="2365400"/>
            <a:ext cx="5065800" cy="128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Click to edit master subtitle style</a:t>
            </a:r>
            <a:endParaRPr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14" name="Google Shape;114;p21"/>
          <p:cNvSpPr txBox="1"/>
          <p:nvPr/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000">
                <a:solidFill>
                  <a:srgbClr val="FFFFFF"/>
                </a:solidFill>
              </a:rPr>
              <a:t>‹#›</a:t>
            </a:fld>
            <a:endParaRPr sz="1000">
              <a:solidFill>
                <a:srgbClr val="FFFFFF"/>
              </a:solidFill>
            </a:endParaRPr>
          </a:p>
        </p:txBody>
      </p:sp>
      <p:pic>
        <p:nvPicPr>
          <p:cNvPr id="115" name="Google Shape;115;p21" descr="logo_large_white_noTag.png"/>
          <p:cNvPicPr preferRelativeResize="0"/>
          <p:nvPr/>
        </p:nvPicPr>
        <p:blipFill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500" y="4617355"/>
            <a:ext cx="831449" cy="274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reen Cover – Option #2">
  <p:cSld name="TITLE_ONLY_1_5_1">
    <p:bg>
      <p:bgPr>
        <a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2"/>
          <p:cNvSpPr txBox="1">
            <a:spLocks noGrp="1"/>
          </p:cNvSpPr>
          <p:nvPr>
            <p:ph type="title"/>
          </p:nvPr>
        </p:nvSpPr>
        <p:spPr>
          <a:xfrm>
            <a:off x="235500" y="471050"/>
            <a:ext cx="4835400" cy="158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Font typeface="Lato"/>
              <a:buNone/>
              <a:defRPr sz="4800" b="1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2"/>
          <p:cNvSpPr txBox="1"/>
          <p:nvPr/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000"/>
              <a:t>‹#›</a:t>
            </a:fld>
            <a:endParaRPr sz="1000"/>
          </a:p>
        </p:txBody>
      </p:sp>
      <p:pic>
        <p:nvPicPr>
          <p:cNvPr id="119" name="Google Shape;119;p22" descr="logo_small_green.png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5500" y="4416075"/>
            <a:ext cx="2498476" cy="475750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22"/>
          <p:cNvSpPr txBox="1"/>
          <p:nvPr/>
        </p:nvSpPr>
        <p:spPr>
          <a:xfrm>
            <a:off x="235500" y="2189025"/>
            <a:ext cx="5694300" cy="154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latin typeface="Lato"/>
                <a:ea typeface="Lato"/>
                <a:cs typeface="Lato"/>
                <a:sym typeface="Lato"/>
              </a:rPr>
              <a:t>Click to edit master subtitle style</a:t>
            </a:r>
            <a:endParaRPr sz="240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reen Section Title – Option #2">
  <p:cSld name="TITLE_ONLY_1_4_1_1">
    <p:bg>
      <p:bgPr>
        <a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3"/>
          <p:cNvSpPr txBox="1">
            <a:spLocks noGrp="1"/>
          </p:cNvSpPr>
          <p:nvPr>
            <p:ph type="body" idx="1"/>
          </p:nvPr>
        </p:nvSpPr>
        <p:spPr>
          <a:xfrm>
            <a:off x="1604175" y="2914300"/>
            <a:ext cx="5895900" cy="129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●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0480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○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0480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■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0480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●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0480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○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0480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■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0480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●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0480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○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0480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■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23" name="Google Shape;123;p23"/>
          <p:cNvSpPr txBox="1">
            <a:spLocks noGrp="1"/>
          </p:cNvSpPr>
          <p:nvPr>
            <p:ph type="title"/>
          </p:nvPr>
        </p:nvSpPr>
        <p:spPr>
          <a:xfrm>
            <a:off x="1604175" y="2511650"/>
            <a:ext cx="58959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Font typeface="Lato"/>
              <a:buNone/>
              <a:defRPr sz="2200" b="1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3"/>
          <p:cNvSpPr txBox="1"/>
          <p:nvPr/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000"/>
              <a:t>‹#›</a:t>
            </a:fld>
            <a:endParaRPr sz="1000"/>
          </a:p>
        </p:txBody>
      </p:sp>
      <p:pic>
        <p:nvPicPr>
          <p:cNvPr id="125" name="Google Shape;125;p23" descr="logo_large_black_noTag.png"/>
          <p:cNvPicPr preferRelativeResize="0"/>
          <p:nvPr/>
        </p:nvPicPr>
        <p:blipFill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500" y="4617355"/>
            <a:ext cx="831449" cy="274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reen Full Text">
  <p:cSld name="TITLE_ONLY_1_3_1_1">
    <p:bg>
      <p:bgPr>
        <a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4"/>
          <p:cNvSpPr txBox="1">
            <a:spLocks noGrp="1"/>
          </p:cNvSpPr>
          <p:nvPr>
            <p:ph type="body" idx="1"/>
          </p:nvPr>
        </p:nvSpPr>
        <p:spPr>
          <a:xfrm>
            <a:off x="159300" y="695275"/>
            <a:ext cx="87855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●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○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■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●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○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■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●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○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■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28" name="Google Shape;128;p24"/>
          <p:cNvSpPr txBox="1">
            <a:spLocks noGrp="1"/>
          </p:cNvSpPr>
          <p:nvPr>
            <p:ph type="title"/>
          </p:nvPr>
        </p:nvSpPr>
        <p:spPr>
          <a:xfrm>
            <a:off x="159300" y="292625"/>
            <a:ext cx="87855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Font typeface="Lato"/>
              <a:buNone/>
              <a:defRPr sz="2200" b="1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24"/>
          <p:cNvSpPr txBox="1"/>
          <p:nvPr/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000"/>
              <a:t>‹#›</a:t>
            </a:fld>
            <a:endParaRPr sz="1000"/>
          </a:p>
        </p:txBody>
      </p:sp>
      <p:pic>
        <p:nvPicPr>
          <p:cNvPr id="130" name="Google Shape;130;p24" descr="logo_large_black_noTag.png"/>
          <p:cNvPicPr preferRelativeResize="0"/>
          <p:nvPr/>
        </p:nvPicPr>
        <p:blipFill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500" y="4617355"/>
            <a:ext cx="831449" cy="274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reen Half Image – Right">
  <p:cSld name="TITLE_ONLY_1_2_3_1">
    <p:bg>
      <p:bgPr>
        <a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5"/>
          <p:cNvSpPr txBox="1">
            <a:spLocks noGrp="1"/>
          </p:cNvSpPr>
          <p:nvPr>
            <p:ph type="body" idx="1"/>
          </p:nvPr>
        </p:nvSpPr>
        <p:spPr>
          <a:xfrm>
            <a:off x="159300" y="2460694"/>
            <a:ext cx="4089300" cy="167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●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○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■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●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○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■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●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○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■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33" name="Google Shape;133;p25"/>
          <p:cNvSpPr txBox="1">
            <a:spLocks noGrp="1"/>
          </p:cNvSpPr>
          <p:nvPr>
            <p:ph type="title"/>
          </p:nvPr>
        </p:nvSpPr>
        <p:spPr>
          <a:xfrm>
            <a:off x="159300" y="292625"/>
            <a:ext cx="4089300" cy="229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ato"/>
              <a:buNone/>
              <a:defRPr sz="2200" b="1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34" name="Google Shape;134;p25"/>
          <p:cNvSpPr txBox="1"/>
          <p:nvPr/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000"/>
              <a:t>‹#›</a:t>
            </a:fld>
            <a:endParaRPr sz="1000"/>
          </a:p>
        </p:txBody>
      </p:sp>
      <p:pic>
        <p:nvPicPr>
          <p:cNvPr id="135" name="Google Shape;135;p25" descr="logo_large_black_noTag.png"/>
          <p:cNvPicPr preferRelativeResize="0"/>
          <p:nvPr/>
        </p:nvPicPr>
        <p:blipFill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500" y="4617355"/>
            <a:ext cx="831449" cy="274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reen Half Image – Left">
  <p:cSld name="TITLE_ONLY_1_2_2_1_1">
    <p:bg>
      <p:bgPr>
        <a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6"/>
          <p:cNvSpPr txBox="1">
            <a:spLocks noGrp="1"/>
          </p:cNvSpPr>
          <p:nvPr>
            <p:ph type="body" idx="1"/>
          </p:nvPr>
        </p:nvSpPr>
        <p:spPr>
          <a:xfrm>
            <a:off x="4696650" y="2460694"/>
            <a:ext cx="4089300" cy="194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●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○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■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●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○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■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●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○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■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38" name="Google Shape;138;p26"/>
          <p:cNvSpPr txBox="1">
            <a:spLocks noGrp="1"/>
          </p:cNvSpPr>
          <p:nvPr>
            <p:ph type="title"/>
          </p:nvPr>
        </p:nvSpPr>
        <p:spPr>
          <a:xfrm>
            <a:off x="4696650" y="292625"/>
            <a:ext cx="4089300" cy="229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ato"/>
              <a:buNone/>
              <a:defRPr sz="2200" b="1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26"/>
          <p:cNvSpPr txBox="1"/>
          <p:nvPr/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000"/>
              <a:t>‹#›</a:t>
            </a:fld>
            <a:endParaRPr sz="1000"/>
          </a:p>
        </p:txBody>
      </p:sp>
      <p:pic>
        <p:nvPicPr>
          <p:cNvPr id="140" name="Google Shape;140;p26" descr="logo_large_black_noTag.png"/>
          <p:cNvPicPr preferRelativeResize="0"/>
          <p:nvPr/>
        </p:nvPicPr>
        <p:blipFill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500" y="4617355"/>
            <a:ext cx="831449" cy="274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reen Full Image">
  <p:cSld name="TITLE_ONLY_1_2_1_1_1">
    <p:bg>
      <p:bgPr>
        <a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7"/>
          <p:cNvSpPr txBox="1">
            <a:spLocks noGrp="1"/>
          </p:cNvSpPr>
          <p:nvPr>
            <p:ph type="body" idx="1"/>
          </p:nvPr>
        </p:nvSpPr>
        <p:spPr>
          <a:xfrm>
            <a:off x="1149900" y="2460694"/>
            <a:ext cx="4089300" cy="167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●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○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■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●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○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■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●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○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■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43" name="Google Shape;143;p27"/>
          <p:cNvSpPr txBox="1">
            <a:spLocks noGrp="1"/>
          </p:cNvSpPr>
          <p:nvPr>
            <p:ph type="title"/>
          </p:nvPr>
        </p:nvSpPr>
        <p:spPr>
          <a:xfrm>
            <a:off x="1149900" y="292625"/>
            <a:ext cx="4089300" cy="229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ato"/>
              <a:buNone/>
              <a:defRPr sz="2200" b="1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27"/>
          <p:cNvSpPr txBox="1"/>
          <p:nvPr/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000"/>
              <a:t>‹#›</a:t>
            </a:fld>
            <a:endParaRPr sz="1000"/>
          </a:p>
        </p:txBody>
      </p:sp>
      <p:pic>
        <p:nvPicPr>
          <p:cNvPr id="145" name="Google Shape;145;p27" descr="logo_large_black_noTag.png"/>
          <p:cNvPicPr preferRelativeResize="0"/>
          <p:nvPr/>
        </p:nvPicPr>
        <p:blipFill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500" y="4617355"/>
            <a:ext cx="831449" cy="274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reen Case Study">
  <p:cSld name="TITLE_ONLY_1_1_1_1">
    <p:bg>
      <p:bgPr>
        <a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8"/>
          <p:cNvSpPr txBox="1"/>
          <p:nvPr/>
        </p:nvSpPr>
        <p:spPr>
          <a:xfrm>
            <a:off x="159300" y="321900"/>
            <a:ext cx="8785500" cy="31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latin typeface="Lato"/>
                <a:ea typeface="Lato"/>
                <a:cs typeface="Lato"/>
                <a:sym typeface="Lato"/>
              </a:rPr>
              <a:t>Click to edit master subtitle style</a:t>
            </a:r>
            <a:endParaRPr sz="100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48" name="Google Shape;148;p28"/>
          <p:cNvSpPr txBox="1"/>
          <p:nvPr/>
        </p:nvSpPr>
        <p:spPr>
          <a:xfrm>
            <a:off x="159300" y="482100"/>
            <a:ext cx="8785500" cy="5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 b="1">
                <a:latin typeface="Lato"/>
                <a:ea typeface="Lato"/>
                <a:cs typeface="Lato"/>
                <a:sym typeface="Lato"/>
              </a:rPr>
              <a:t>Click to edit master title style</a:t>
            </a:r>
            <a:endParaRPr sz="2200" b="1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49" name="Google Shape;149;p28"/>
          <p:cNvSpPr txBox="1"/>
          <p:nvPr/>
        </p:nvSpPr>
        <p:spPr>
          <a:xfrm>
            <a:off x="5210900" y="634500"/>
            <a:ext cx="3525000" cy="40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3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900">
                <a:latin typeface="Lato"/>
                <a:ea typeface="Lato"/>
                <a:cs typeface="Lato"/>
                <a:sym typeface="Lato"/>
              </a:rPr>
              <a:t>Click to edit master subtitle style</a:t>
            </a:r>
            <a:endParaRPr sz="9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50" name="Google Shape;150;p28"/>
          <p:cNvSpPr txBox="1"/>
          <p:nvPr/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000"/>
              <a:t>‹#›</a:t>
            </a:fld>
            <a:endParaRPr sz="1000"/>
          </a:p>
        </p:txBody>
      </p:sp>
      <p:pic>
        <p:nvPicPr>
          <p:cNvPr id="151" name="Google Shape;151;p28" descr="logo_large_black_noTag.png"/>
          <p:cNvPicPr preferRelativeResize="0"/>
          <p:nvPr/>
        </p:nvPicPr>
        <p:blipFill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500" y="4617355"/>
            <a:ext cx="831449" cy="274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range Cover – Option #1">
  <p:cSld name="TITLE_2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9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 sz="1300"/>
            </a:lvl1pPr>
            <a:lvl2pPr lvl="1" rtl="0">
              <a:buNone/>
              <a:defRPr sz="1300"/>
            </a:lvl2pPr>
            <a:lvl3pPr lvl="2" rtl="0">
              <a:buNone/>
              <a:defRPr sz="1300"/>
            </a:lvl3pPr>
            <a:lvl4pPr lvl="3" rtl="0">
              <a:buNone/>
              <a:defRPr sz="1300"/>
            </a:lvl4pPr>
            <a:lvl5pPr lvl="4" rtl="0">
              <a:buNone/>
              <a:defRPr sz="1300"/>
            </a:lvl5pPr>
            <a:lvl6pPr lvl="5" rtl="0">
              <a:buNone/>
              <a:defRPr sz="1300"/>
            </a:lvl6pPr>
            <a:lvl7pPr lvl="6" rtl="0">
              <a:buNone/>
              <a:defRPr sz="1300"/>
            </a:lvl7pPr>
            <a:lvl8pPr lvl="7" rtl="0">
              <a:buNone/>
              <a:defRPr sz="1300"/>
            </a:lvl8pPr>
            <a:lvl9pPr lvl="8" rtl="0">
              <a:buNone/>
              <a:defRPr sz="1300"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54" name="Google Shape;154;p29"/>
          <p:cNvSpPr txBox="1"/>
          <p:nvPr/>
        </p:nvSpPr>
        <p:spPr>
          <a:xfrm>
            <a:off x="311700" y="2783825"/>
            <a:ext cx="8520600" cy="6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 b="1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Click to edit master title style</a:t>
            </a:r>
            <a:endParaRPr sz="3000" b="1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55" name="Google Shape;155;p29"/>
          <p:cNvSpPr txBox="1"/>
          <p:nvPr/>
        </p:nvSpPr>
        <p:spPr>
          <a:xfrm>
            <a:off x="311700" y="3316100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Click to edit master subtitle style</a:t>
            </a:r>
            <a:endParaRPr sz="18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56" name="Google Shape;156;p29" descr="FROM_full_logo_white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31600" y="1277800"/>
            <a:ext cx="3080800" cy="126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range Section Title – Option #1">
  <p:cSld name="TITLE_1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30"/>
          <p:cNvSpPr txBox="1"/>
          <p:nvPr/>
        </p:nvSpPr>
        <p:spPr>
          <a:xfrm>
            <a:off x="2655300" y="1756925"/>
            <a:ext cx="6177000" cy="6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 b="1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Click to edit master title style</a:t>
            </a:r>
            <a:endParaRPr sz="3000" b="1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59" name="Google Shape;159;p30"/>
          <p:cNvSpPr txBox="1"/>
          <p:nvPr/>
        </p:nvSpPr>
        <p:spPr>
          <a:xfrm>
            <a:off x="2655300" y="2365400"/>
            <a:ext cx="5065800" cy="128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Click to edit master subtitle style</a:t>
            </a:r>
            <a:endParaRPr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60" name="Google Shape;160;p30"/>
          <p:cNvSpPr txBox="1"/>
          <p:nvPr/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000">
                <a:solidFill>
                  <a:srgbClr val="FFFFFF"/>
                </a:solidFill>
              </a:rPr>
              <a:t>‹#›</a:t>
            </a:fld>
            <a:endParaRPr sz="1000">
              <a:solidFill>
                <a:srgbClr val="FFFFFF"/>
              </a:solidFill>
            </a:endParaRPr>
          </a:p>
        </p:txBody>
      </p:sp>
      <p:pic>
        <p:nvPicPr>
          <p:cNvPr id="161" name="Google Shape;161;p30" descr="logo_large_white_noTag.png"/>
          <p:cNvPicPr preferRelativeResize="0"/>
          <p:nvPr/>
        </p:nvPicPr>
        <p:blipFill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500" y="4617355"/>
            <a:ext cx="831449" cy="274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ue Cover – Option #2">
  <p:cSld name="TITLE_ONLY_1">
    <p:bg>
      <p:bgPr>
        <a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/>
          <p:nvPr/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000"/>
              <a:t>‹#›</a:t>
            </a:fld>
            <a:endParaRPr sz="1000"/>
          </a:p>
        </p:txBody>
      </p:sp>
      <p:pic>
        <p:nvPicPr>
          <p:cNvPr id="25" name="Google Shape;25;p4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500" y="4416075"/>
            <a:ext cx="2498476" cy="475750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Google Shape;26;p4"/>
          <p:cNvSpPr txBox="1">
            <a:spLocks noGrp="1"/>
          </p:cNvSpPr>
          <p:nvPr>
            <p:ph type="title"/>
          </p:nvPr>
        </p:nvSpPr>
        <p:spPr>
          <a:xfrm>
            <a:off x="235500" y="471050"/>
            <a:ext cx="5376600" cy="1718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800" b="1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subTitle" idx="1"/>
          </p:nvPr>
        </p:nvSpPr>
        <p:spPr>
          <a:xfrm>
            <a:off x="235500" y="2189025"/>
            <a:ext cx="6532200" cy="171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00000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range Cover – Option #2">
  <p:cSld name="TITLE_ONLY_1_5_1_1">
    <p:bg>
      <p:bgPr>
        <a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31"/>
          <p:cNvSpPr txBox="1">
            <a:spLocks noGrp="1"/>
          </p:cNvSpPr>
          <p:nvPr>
            <p:ph type="title"/>
          </p:nvPr>
        </p:nvSpPr>
        <p:spPr>
          <a:xfrm>
            <a:off x="235500" y="471050"/>
            <a:ext cx="4835400" cy="158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Font typeface="Lato"/>
              <a:buNone/>
              <a:defRPr sz="4800" b="1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64" name="Google Shape;164;p31"/>
          <p:cNvSpPr txBox="1"/>
          <p:nvPr/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000"/>
              <a:t>‹#›</a:t>
            </a:fld>
            <a:endParaRPr sz="1000"/>
          </a:p>
        </p:txBody>
      </p:sp>
      <p:pic>
        <p:nvPicPr>
          <p:cNvPr id="165" name="Google Shape;165;p31" descr="logo_small_orang.png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5500" y="4416075"/>
            <a:ext cx="2498476" cy="475750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p31"/>
          <p:cNvSpPr txBox="1"/>
          <p:nvPr/>
        </p:nvSpPr>
        <p:spPr>
          <a:xfrm>
            <a:off x="235500" y="2189025"/>
            <a:ext cx="5694300" cy="154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latin typeface="Lato"/>
                <a:ea typeface="Lato"/>
                <a:cs typeface="Lato"/>
                <a:sym typeface="Lato"/>
              </a:rPr>
              <a:t>Click to edit master subtitle style</a:t>
            </a:r>
            <a:endParaRPr sz="240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range Section Title – Option #2">
  <p:cSld name="TITLE_ONLY_1_4_1_1_1">
    <p:bg>
      <p:bgPr>
        <a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2"/>
          <p:cNvSpPr txBox="1">
            <a:spLocks noGrp="1"/>
          </p:cNvSpPr>
          <p:nvPr>
            <p:ph type="body" idx="1"/>
          </p:nvPr>
        </p:nvSpPr>
        <p:spPr>
          <a:xfrm>
            <a:off x="1604175" y="2914300"/>
            <a:ext cx="5895900" cy="129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●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0480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○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0480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■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0480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●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0480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○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0480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■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0480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●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0480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○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0480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■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69" name="Google Shape;169;p32"/>
          <p:cNvSpPr txBox="1">
            <a:spLocks noGrp="1"/>
          </p:cNvSpPr>
          <p:nvPr>
            <p:ph type="title"/>
          </p:nvPr>
        </p:nvSpPr>
        <p:spPr>
          <a:xfrm>
            <a:off x="1604175" y="2511650"/>
            <a:ext cx="58959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Font typeface="Lato"/>
              <a:buNone/>
              <a:defRPr sz="2200" b="1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70" name="Google Shape;170;p32"/>
          <p:cNvSpPr txBox="1"/>
          <p:nvPr/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000"/>
              <a:t>‹#›</a:t>
            </a:fld>
            <a:endParaRPr sz="1000"/>
          </a:p>
        </p:txBody>
      </p:sp>
      <p:pic>
        <p:nvPicPr>
          <p:cNvPr id="171" name="Google Shape;171;p32" descr="logo_large_black_noTag.png"/>
          <p:cNvPicPr preferRelativeResize="0"/>
          <p:nvPr/>
        </p:nvPicPr>
        <p:blipFill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500" y="4617355"/>
            <a:ext cx="831449" cy="274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range Full Text">
  <p:cSld name="TITLE_ONLY_1_3_1_1_1">
    <p:bg>
      <p:bgPr>
        <a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33"/>
          <p:cNvSpPr txBox="1">
            <a:spLocks noGrp="1"/>
          </p:cNvSpPr>
          <p:nvPr>
            <p:ph type="body" idx="1"/>
          </p:nvPr>
        </p:nvSpPr>
        <p:spPr>
          <a:xfrm>
            <a:off x="159300" y="695275"/>
            <a:ext cx="87855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●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○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■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●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○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■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●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○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■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74" name="Google Shape;174;p33"/>
          <p:cNvSpPr txBox="1">
            <a:spLocks noGrp="1"/>
          </p:cNvSpPr>
          <p:nvPr>
            <p:ph type="title"/>
          </p:nvPr>
        </p:nvSpPr>
        <p:spPr>
          <a:xfrm>
            <a:off x="159300" y="292625"/>
            <a:ext cx="87855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Font typeface="Lato"/>
              <a:buNone/>
              <a:defRPr sz="2200" b="1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75" name="Google Shape;175;p33"/>
          <p:cNvSpPr txBox="1"/>
          <p:nvPr/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000"/>
              <a:t>‹#›</a:t>
            </a:fld>
            <a:endParaRPr sz="1000"/>
          </a:p>
        </p:txBody>
      </p:sp>
      <p:pic>
        <p:nvPicPr>
          <p:cNvPr id="176" name="Google Shape;176;p33" descr="logo_large_black_noTag.png"/>
          <p:cNvPicPr preferRelativeResize="0"/>
          <p:nvPr/>
        </p:nvPicPr>
        <p:blipFill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500" y="4617355"/>
            <a:ext cx="831449" cy="274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range Half Image – Right">
  <p:cSld name="TITLE_ONLY_1_2_3_1_1">
    <p:bg>
      <p:bgPr>
        <a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34"/>
          <p:cNvSpPr txBox="1">
            <a:spLocks noGrp="1"/>
          </p:cNvSpPr>
          <p:nvPr>
            <p:ph type="body" idx="1"/>
          </p:nvPr>
        </p:nvSpPr>
        <p:spPr>
          <a:xfrm>
            <a:off x="159300" y="2460694"/>
            <a:ext cx="4089300" cy="167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●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○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■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●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○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■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●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○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■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79" name="Google Shape;179;p34"/>
          <p:cNvSpPr txBox="1">
            <a:spLocks noGrp="1"/>
          </p:cNvSpPr>
          <p:nvPr>
            <p:ph type="title"/>
          </p:nvPr>
        </p:nvSpPr>
        <p:spPr>
          <a:xfrm>
            <a:off x="159300" y="292625"/>
            <a:ext cx="4089300" cy="229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ato"/>
              <a:buNone/>
              <a:defRPr sz="2200" b="1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0" name="Google Shape;180;p34"/>
          <p:cNvSpPr txBox="1"/>
          <p:nvPr/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000"/>
              <a:t>‹#›</a:t>
            </a:fld>
            <a:endParaRPr sz="1000"/>
          </a:p>
        </p:txBody>
      </p:sp>
      <p:pic>
        <p:nvPicPr>
          <p:cNvPr id="181" name="Google Shape;181;p34" descr="logo_large_black_noTag.png"/>
          <p:cNvPicPr preferRelativeResize="0"/>
          <p:nvPr/>
        </p:nvPicPr>
        <p:blipFill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500" y="4617355"/>
            <a:ext cx="831449" cy="274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range Half Image – Left">
  <p:cSld name="TITLE_ONLY_1_2_2_1_1_1">
    <p:bg>
      <p:bgPr>
        <a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35"/>
          <p:cNvSpPr txBox="1">
            <a:spLocks noGrp="1"/>
          </p:cNvSpPr>
          <p:nvPr>
            <p:ph type="body" idx="1"/>
          </p:nvPr>
        </p:nvSpPr>
        <p:spPr>
          <a:xfrm>
            <a:off x="4696650" y="2460694"/>
            <a:ext cx="4089300" cy="194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●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○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■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●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○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■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●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○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■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84" name="Google Shape;184;p35"/>
          <p:cNvSpPr txBox="1">
            <a:spLocks noGrp="1"/>
          </p:cNvSpPr>
          <p:nvPr>
            <p:ph type="title"/>
          </p:nvPr>
        </p:nvSpPr>
        <p:spPr>
          <a:xfrm>
            <a:off x="4696650" y="292625"/>
            <a:ext cx="4089300" cy="229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ato"/>
              <a:buNone/>
              <a:defRPr sz="2200" b="1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5" name="Google Shape;185;p35"/>
          <p:cNvSpPr txBox="1"/>
          <p:nvPr/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000"/>
              <a:t>‹#›</a:t>
            </a:fld>
            <a:endParaRPr sz="1000"/>
          </a:p>
        </p:txBody>
      </p:sp>
      <p:pic>
        <p:nvPicPr>
          <p:cNvPr id="186" name="Google Shape;186;p35" descr="logo_large_black_noTag.png"/>
          <p:cNvPicPr preferRelativeResize="0"/>
          <p:nvPr/>
        </p:nvPicPr>
        <p:blipFill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500" y="4617355"/>
            <a:ext cx="831449" cy="274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range Full Image">
  <p:cSld name="TITLE_ONLY_1_2_1_1_1_1">
    <p:bg>
      <p:bgPr>
        <a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36"/>
          <p:cNvSpPr txBox="1">
            <a:spLocks noGrp="1"/>
          </p:cNvSpPr>
          <p:nvPr>
            <p:ph type="body" idx="1"/>
          </p:nvPr>
        </p:nvSpPr>
        <p:spPr>
          <a:xfrm>
            <a:off x="1149900" y="2460694"/>
            <a:ext cx="4089300" cy="167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●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○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■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●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○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■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●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○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■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89" name="Google Shape;189;p36"/>
          <p:cNvSpPr txBox="1">
            <a:spLocks noGrp="1"/>
          </p:cNvSpPr>
          <p:nvPr>
            <p:ph type="title"/>
          </p:nvPr>
        </p:nvSpPr>
        <p:spPr>
          <a:xfrm>
            <a:off x="1149900" y="292625"/>
            <a:ext cx="4089300" cy="229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ato"/>
              <a:buNone/>
              <a:defRPr sz="2200" b="1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90" name="Google Shape;190;p36"/>
          <p:cNvSpPr txBox="1"/>
          <p:nvPr/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000"/>
              <a:t>‹#›</a:t>
            </a:fld>
            <a:endParaRPr sz="1000"/>
          </a:p>
        </p:txBody>
      </p:sp>
      <p:pic>
        <p:nvPicPr>
          <p:cNvPr id="191" name="Google Shape;191;p36" descr="logo_large_black_noTag.png"/>
          <p:cNvPicPr preferRelativeResize="0"/>
          <p:nvPr/>
        </p:nvPicPr>
        <p:blipFill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500" y="4617355"/>
            <a:ext cx="831449" cy="274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range Case Study">
  <p:cSld name="TITLE_ONLY_1_1_1_1_1">
    <p:bg>
      <p:bgPr>
        <a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37"/>
          <p:cNvSpPr txBox="1"/>
          <p:nvPr/>
        </p:nvSpPr>
        <p:spPr>
          <a:xfrm>
            <a:off x="159300" y="321900"/>
            <a:ext cx="8785500" cy="31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latin typeface="Lato"/>
                <a:ea typeface="Lato"/>
                <a:cs typeface="Lato"/>
                <a:sym typeface="Lato"/>
              </a:rPr>
              <a:t>Click to edit master subtitle style</a:t>
            </a:r>
            <a:endParaRPr sz="100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94" name="Google Shape;194;p37"/>
          <p:cNvSpPr txBox="1"/>
          <p:nvPr/>
        </p:nvSpPr>
        <p:spPr>
          <a:xfrm>
            <a:off x="159300" y="482100"/>
            <a:ext cx="8785500" cy="5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 b="1">
                <a:latin typeface="Lato"/>
                <a:ea typeface="Lato"/>
                <a:cs typeface="Lato"/>
                <a:sym typeface="Lato"/>
              </a:rPr>
              <a:t>Click to edit master title style</a:t>
            </a:r>
            <a:endParaRPr sz="2200" b="1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95" name="Google Shape;195;p37"/>
          <p:cNvSpPr txBox="1"/>
          <p:nvPr/>
        </p:nvSpPr>
        <p:spPr>
          <a:xfrm>
            <a:off x="5210900" y="634500"/>
            <a:ext cx="3525000" cy="40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3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900">
                <a:latin typeface="Lato"/>
                <a:ea typeface="Lato"/>
                <a:cs typeface="Lato"/>
                <a:sym typeface="Lato"/>
              </a:rPr>
              <a:t>Click to edit master subtitle style</a:t>
            </a:r>
            <a:endParaRPr sz="9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96" name="Google Shape;196;p37"/>
          <p:cNvSpPr txBox="1"/>
          <p:nvPr/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000"/>
              <a:t>‹#›</a:t>
            </a:fld>
            <a:endParaRPr sz="1000"/>
          </a:p>
        </p:txBody>
      </p:sp>
      <p:pic>
        <p:nvPicPr>
          <p:cNvPr id="197" name="Google Shape;197;p37" descr="logo_large_black_noTag.png"/>
          <p:cNvPicPr preferRelativeResize="0"/>
          <p:nvPr/>
        </p:nvPicPr>
        <p:blipFill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500" y="4617355"/>
            <a:ext cx="831449" cy="274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ed Cover – Option #1">
  <p:cSld name="TITLE_2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38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 sz="1300"/>
            </a:lvl1pPr>
            <a:lvl2pPr lvl="1" rtl="0">
              <a:buNone/>
              <a:defRPr sz="1300"/>
            </a:lvl2pPr>
            <a:lvl3pPr lvl="2" rtl="0">
              <a:buNone/>
              <a:defRPr sz="1300"/>
            </a:lvl3pPr>
            <a:lvl4pPr lvl="3" rtl="0">
              <a:buNone/>
              <a:defRPr sz="1300"/>
            </a:lvl4pPr>
            <a:lvl5pPr lvl="4" rtl="0">
              <a:buNone/>
              <a:defRPr sz="1300"/>
            </a:lvl5pPr>
            <a:lvl6pPr lvl="5" rtl="0">
              <a:buNone/>
              <a:defRPr sz="1300"/>
            </a:lvl6pPr>
            <a:lvl7pPr lvl="6" rtl="0">
              <a:buNone/>
              <a:defRPr sz="1300"/>
            </a:lvl7pPr>
            <a:lvl8pPr lvl="7" rtl="0">
              <a:buNone/>
              <a:defRPr sz="1300"/>
            </a:lvl8pPr>
            <a:lvl9pPr lvl="8" rtl="0">
              <a:buNone/>
              <a:defRPr sz="1300"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00" name="Google Shape;200;p38"/>
          <p:cNvSpPr txBox="1"/>
          <p:nvPr/>
        </p:nvSpPr>
        <p:spPr>
          <a:xfrm>
            <a:off x="311700" y="2783825"/>
            <a:ext cx="8520600" cy="6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 b="1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Click to edit master title style</a:t>
            </a:r>
            <a:endParaRPr sz="3000" b="1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01" name="Google Shape;201;p38"/>
          <p:cNvSpPr txBox="1"/>
          <p:nvPr/>
        </p:nvSpPr>
        <p:spPr>
          <a:xfrm>
            <a:off x="311700" y="3316100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Click to edit master subtitle style</a:t>
            </a:r>
            <a:endParaRPr sz="18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02" name="Google Shape;202;p38" descr="FROM_full_logo_white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31600" y="1277800"/>
            <a:ext cx="3080800" cy="126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ed Section Title – Option #1">
  <p:cSld name="TITLE_1_1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39"/>
          <p:cNvSpPr txBox="1"/>
          <p:nvPr/>
        </p:nvSpPr>
        <p:spPr>
          <a:xfrm>
            <a:off x="2655300" y="1756925"/>
            <a:ext cx="6177000" cy="6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 b="1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Click to edit master title style</a:t>
            </a:r>
            <a:endParaRPr sz="3000" b="1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05" name="Google Shape;205;p39"/>
          <p:cNvSpPr txBox="1"/>
          <p:nvPr/>
        </p:nvSpPr>
        <p:spPr>
          <a:xfrm>
            <a:off x="2655300" y="2365400"/>
            <a:ext cx="5065800" cy="128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Click to edit master subtitle style</a:t>
            </a:r>
            <a:endParaRPr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06" name="Google Shape;206;p39"/>
          <p:cNvSpPr txBox="1"/>
          <p:nvPr/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000">
                <a:solidFill>
                  <a:srgbClr val="FFFFFF"/>
                </a:solidFill>
              </a:rPr>
              <a:t>‹#›</a:t>
            </a:fld>
            <a:endParaRPr sz="1000">
              <a:solidFill>
                <a:srgbClr val="FFFFFF"/>
              </a:solidFill>
            </a:endParaRPr>
          </a:p>
        </p:txBody>
      </p:sp>
      <p:pic>
        <p:nvPicPr>
          <p:cNvPr id="207" name="Google Shape;207;p39" descr="logo_large_white_noTag.png"/>
          <p:cNvPicPr preferRelativeResize="0"/>
          <p:nvPr/>
        </p:nvPicPr>
        <p:blipFill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500" y="4617355"/>
            <a:ext cx="831449" cy="274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ed Cover – Option #2">
  <p:cSld name="TITLE_ONLY_1_5_1_1_1">
    <p:bg>
      <p:bgPr>
        <a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40"/>
          <p:cNvSpPr txBox="1">
            <a:spLocks noGrp="1"/>
          </p:cNvSpPr>
          <p:nvPr>
            <p:ph type="title"/>
          </p:nvPr>
        </p:nvSpPr>
        <p:spPr>
          <a:xfrm>
            <a:off x="235500" y="471050"/>
            <a:ext cx="4835400" cy="158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Font typeface="Lato"/>
              <a:buNone/>
              <a:defRPr sz="4800" b="1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10" name="Google Shape;210;p40"/>
          <p:cNvSpPr txBox="1"/>
          <p:nvPr/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000"/>
              <a:t>‹#›</a:t>
            </a:fld>
            <a:endParaRPr sz="1000"/>
          </a:p>
        </p:txBody>
      </p:sp>
      <p:pic>
        <p:nvPicPr>
          <p:cNvPr id="211" name="Google Shape;211;p40" descr="logo_small_red.png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5500" y="4416075"/>
            <a:ext cx="2498476" cy="475750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40"/>
          <p:cNvSpPr txBox="1"/>
          <p:nvPr/>
        </p:nvSpPr>
        <p:spPr>
          <a:xfrm>
            <a:off x="235500" y="2189025"/>
            <a:ext cx="5694300" cy="154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latin typeface="Lato"/>
                <a:ea typeface="Lato"/>
                <a:cs typeface="Lato"/>
                <a:sym typeface="Lato"/>
              </a:rPr>
              <a:t>Click to edit master subtitle style</a:t>
            </a:r>
            <a:endParaRPr sz="240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ue Section Title – Option #2">
  <p:cSld name="TITLE_ONLY_1_4">
    <p:bg>
      <p:bgPr>
        <a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1604175" y="2914300"/>
            <a:ext cx="5895900" cy="129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●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048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○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048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■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048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●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048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○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048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■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048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●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048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○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048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■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title"/>
          </p:nvPr>
        </p:nvSpPr>
        <p:spPr>
          <a:xfrm>
            <a:off x="1604175" y="2511650"/>
            <a:ext cx="58959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Font typeface="Lato"/>
              <a:buNone/>
              <a:defRPr sz="2200" b="1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/>
          <p:nvPr/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000"/>
              <a:t>‹#›</a:t>
            </a:fld>
            <a:endParaRPr sz="1000"/>
          </a:p>
        </p:txBody>
      </p:sp>
      <p:pic>
        <p:nvPicPr>
          <p:cNvPr id="32" name="Google Shape;32;p5" descr="logo_large_black_noTag.png"/>
          <p:cNvPicPr preferRelativeResize="0"/>
          <p:nvPr/>
        </p:nvPicPr>
        <p:blipFill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500" y="4617355"/>
            <a:ext cx="831449" cy="274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ed Section Title – Option #2">
  <p:cSld name="TITLE_ONLY_1_4_1_1_1_1">
    <p:bg>
      <p:bgPr>
        <a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41"/>
          <p:cNvSpPr txBox="1">
            <a:spLocks noGrp="1"/>
          </p:cNvSpPr>
          <p:nvPr>
            <p:ph type="body" idx="1"/>
          </p:nvPr>
        </p:nvSpPr>
        <p:spPr>
          <a:xfrm>
            <a:off x="1604175" y="2914300"/>
            <a:ext cx="5895900" cy="129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●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0480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○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0480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■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0480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●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0480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○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0480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■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0480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●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0480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○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0480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■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215" name="Google Shape;215;p41"/>
          <p:cNvSpPr txBox="1">
            <a:spLocks noGrp="1"/>
          </p:cNvSpPr>
          <p:nvPr>
            <p:ph type="title"/>
          </p:nvPr>
        </p:nvSpPr>
        <p:spPr>
          <a:xfrm>
            <a:off x="1604175" y="2511650"/>
            <a:ext cx="58959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Font typeface="Lato"/>
              <a:buNone/>
              <a:defRPr sz="2200" b="1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16" name="Google Shape;216;p41"/>
          <p:cNvSpPr txBox="1"/>
          <p:nvPr/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000"/>
              <a:t>‹#›</a:t>
            </a:fld>
            <a:endParaRPr sz="1000"/>
          </a:p>
        </p:txBody>
      </p:sp>
      <p:pic>
        <p:nvPicPr>
          <p:cNvPr id="217" name="Google Shape;217;p41" descr="logo_large_black_noTag.png"/>
          <p:cNvPicPr preferRelativeResize="0"/>
          <p:nvPr/>
        </p:nvPicPr>
        <p:blipFill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500" y="4617355"/>
            <a:ext cx="831449" cy="274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ed Full Text">
  <p:cSld name="TITLE_ONLY_1_3_1_1_1_1">
    <p:bg>
      <p:bgPr>
        <a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42"/>
          <p:cNvSpPr txBox="1">
            <a:spLocks noGrp="1"/>
          </p:cNvSpPr>
          <p:nvPr>
            <p:ph type="body" idx="1"/>
          </p:nvPr>
        </p:nvSpPr>
        <p:spPr>
          <a:xfrm>
            <a:off x="159300" y="695275"/>
            <a:ext cx="87855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●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○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■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●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○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■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●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○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■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220" name="Google Shape;220;p42"/>
          <p:cNvSpPr txBox="1">
            <a:spLocks noGrp="1"/>
          </p:cNvSpPr>
          <p:nvPr>
            <p:ph type="title"/>
          </p:nvPr>
        </p:nvSpPr>
        <p:spPr>
          <a:xfrm>
            <a:off x="159300" y="292625"/>
            <a:ext cx="87855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Font typeface="Lato"/>
              <a:buNone/>
              <a:defRPr sz="2200" b="1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1" name="Google Shape;221;p42"/>
          <p:cNvSpPr txBox="1"/>
          <p:nvPr/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000"/>
              <a:t>‹#›</a:t>
            </a:fld>
            <a:endParaRPr sz="1000"/>
          </a:p>
        </p:txBody>
      </p:sp>
      <p:pic>
        <p:nvPicPr>
          <p:cNvPr id="222" name="Google Shape;222;p42" descr="logo_large_black_noTag.png"/>
          <p:cNvPicPr preferRelativeResize="0"/>
          <p:nvPr/>
        </p:nvPicPr>
        <p:blipFill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500" y="4617355"/>
            <a:ext cx="831449" cy="274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ed Half Image – Right">
  <p:cSld name="TITLE_ONLY_1_2_3_1_1_1">
    <p:bg>
      <p:bgPr>
        <a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43"/>
          <p:cNvSpPr txBox="1">
            <a:spLocks noGrp="1"/>
          </p:cNvSpPr>
          <p:nvPr>
            <p:ph type="body" idx="1"/>
          </p:nvPr>
        </p:nvSpPr>
        <p:spPr>
          <a:xfrm>
            <a:off x="159300" y="2460694"/>
            <a:ext cx="4089300" cy="167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●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○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■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●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○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■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●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○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■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225" name="Google Shape;225;p43"/>
          <p:cNvSpPr txBox="1">
            <a:spLocks noGrp="1"/>
          </p:cNvSpPr>
          <p:nvPr>
            <p:ph type="title"/>
          </p:nvPr>
        </p:nvSpPr>
        <p:spPr>
          <a:xfrm>
            <a:off x="159300" y="292625"/>
            <a:ext cx="4089300" cy="229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ato"/>
              <a:buNone/>
              <a:defRPr sz="2200" b="1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6" name="Google Shape;226;p43"/>
          <p:cNvSpPr txBox="1"/>
          <p:nvPr/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000"/>
              <a:t>‹#›</a:t>
            </a:fld>
            <a:endParaRPr sz="1000"/>
          </a:p>
        </p:txBody>
      </p:sp>
      <p:pic>
        <p:nvPicPr>
          <p:cNvPr id="227" name="Google Shape;227;p43" descr="logo_large_black_noTag.png"/>
          <p:cNvPicPr preferRelativeResize="0"/>
          <p:nvPr/>
        </p:nvPicPr>
        <p:blipFill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500" y="4617355"/>
            <a:ext cx="831449" cy="274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ed Half Image – Left">
  <p:cSld name="TITLE_ONLY_1_2_2_1_1_1_1">
    <p:bg>
      <p:bgPr>
        <a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44"/>
          <p:cNvSpPr txBox="1">
            <a:spLocks noGrp="1"/>
          </p:cNvSpPr>
          <p:nvPr>
            <p:ph type="body" idx="1"/>
          </p:nvPr>
        </p:nvSpPr>
        <p:spPr>
          <a:xfrm>
            <a:off x="4696650" y="2460694"/>
            <a:ext cx="4089300" cy="194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●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○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■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●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○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■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●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○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■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230" name="Google Shape;230;p44"/>
          <p:cNvSpPr txBox="1">
            <a:spLocks noGrp="1"/>
          </p:cNvSpPr>
          <p:nvPr>
            <p:ph type="title"/>
          </p:nvPr>
        </p:nvSpPr>
        <p:spPr>
          <a:xfrm>
            <a:off x="4696650" y="292625"/>
            <a:ext cx="4089300" cy="229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ato"/>
              <a:buNone/>
              <a:defRPr sz="2200" b="1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1" name="Google Shape;231;p44"/>
          <p:cNvSpPr txBox="1"/>
          <p:nvPr/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000"/>
              <a:t>‹#›</a:t>
            </a:fld>
            <a:endParaRPr sz="1000"/>
          </a:p>
        </p:txBody>
      </p:sp>
      <p:pic>
        <p:nvPicPr>
          <p:cNvPr id="232" name="Google Shape;232;p44" descr="logo_large_black_noTag.png"/>
          <p:cNvPicPr preferRelativeResize="0"/>
          <p:nvPr/>
        </p:nvPicPr>
        <p:blipFill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500" y="4617355"/>
            <a:ext cx="831449" cy="274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ed Full Image">
  <p:cSld name="TITLE_ONLY_1_2_1_1_1_1_1">
    <p:bg>
      <p:bgPr>
        <a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45"/>
          <p:cNvSpPr txBox="1">
            <a:spLocks noGrp="1"/>
          </p:cNvSpPr>
          <p:nvPr>
            <p:ph type="body" idx="1"/>
          </p:nvPr>
        </p:nvSpPr>
        <p:spPr>
          <a:xfrm>
            <a:off x="1149900" y="2460694"/>
            <a:ext cx="4089300" cy="167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●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○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■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●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○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■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●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○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■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235" name="Google Shape;235;p45"/>
          <p:cNvSpPr txBox="1">
            <a:spLocks noGrp="1"/>
          </p:cNvSpPr>
          <p:nvPr>
            <p:ph type="title"/>
          </p:nvPr>
        </p:nvSpPr>
        <p:spPr>
          <a:xfrm>
            <a:off x="1149900" y="292625"/>
            <a:ext cx="4089300" cy="229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ato"/>
              <a:buNone/>
              <a:defRPr sz="2200" b="1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6" name="Google Shape;236;p45"/>
          <p:cNvSpPr txBox="1"/>
          <p:nvPr/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000"/>
              <a:t>‹#›</a:t>
            </a:fld>
            <a:endParaRPr sz="1000"/>
          </a:p>
        </p:txBody>
      </p:sp>
      <p:pic>
        <p:nvPicPr>
          <p:cNvPr id="237" name="Google Shape;237;p45" descr="logo_large_black_noTag.png"/>
          <p:cNvPicPr preferRelativeResize="0"/>
          <p:nvPr/>
        </p:nvPicPr>
        <p:blipFill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500" y="4617355"/>
            <a:ext cx="831449" cy="274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ed Case Study">
  <p:cSld name="TITLE_ONLY_1_1_1_1_1_1">
    <p:bg>
      <p:bgPr>
        <a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46"/>
          <p:cNvSpPr txBox="1"/>
          <p:nvPr/>
        </p:nvSpPr>
        <p:spPr>
          <a:xfrm>
            <a:off x="159300" y="321900"/>
            <a:ext cx="8785500" cy="31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latin typeface="Lato"/>
                <a:ea typeface="Lato"/>
                <a:cs typeface="Lato"/>
                <a:sym typeface="Lato"/>
              </a:rPr>
              <a:t>Click to edit master subtitle style</a:t>
            </a:r>
            <a:endParaRPr sz="100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40" name="Google Shape;240;p46"/>
          <p:cNvSpPr txBox="1"/>
          <p:nvPr/>
        </p:nvSpPr>
        <p:spPr>
          <a:xfrm>
            <a:off x="159300" y="482100"/>
            <a:ext cx="8785500" cy="5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 b="1">
                <a:latin typeface="Lato"/>
                <a:ea typeface="Lato"/>
                <a:cs typeface="Lato"/>
                <a:sym typeface="Lato"/>
              </a:rPr>
              <a:t>Click to edit master title style</a:t>
            </a:r>
            <a:endParaRPr sz="2200" b="1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41" name="Google Shape;241;p46"/>
          <p:cNvSpPr txBox="1"/>
          <p:nvPr/>
        </p:nvSpPr>
        <p:spPr>
          <a:xfrm>
            <a:off x="5210900" y="634500"/>
            <a:ext cx="3525000" cy="40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3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900">
                <a:latin typeface="Lato"/>
                <a:ea typeface="Lato"/>
                <a:cs typeface="Lato"/>
                <a:sym typeface="Lato"/>
              </a:rPr>
              <a:t>Click to edit master subtitle style</a:t>
            </a:r>
            <a:endParaRPr sz="9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42" name="Google Shape;242;p46"/>
          <p:cNvSpPr txBox="1"/>
          <p:nvPr/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000"/>
              <a:t>‹#›</a:t>
            </a:fld>
            <a:endParaRPr sz="1000"/>
          </a:p>
        </p:txBody>
      </p:sp>
      <p:pic>
        <p:nvPicPr>
          <p:cNvPr id="243" name="Google Shape;243;p46" descr="logo_large_black_noTag.png"/>
          <p:cNvPicPr preferRelativeResize="0"/>
          <p:nvPr/>
        </p:nvPicPr>
        <p:blipFill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500" y="4617355"/>
            <a:ext cx="831449" cy="274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- Blue 1">
  <p:cSld name="TITLE_4">
    <p:bg>
      <p:bgPr>
        <a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47"/>
          <p:cNvSpPr txBox="1">
            <a:spLocks noGrp="1"/>
          </p:cNvSpPr>
          <p:nvPr>
            <p:ph type="ctrTitle"/>
          </p:nvPr>
        </p:nvSpPr>
        <p:spPr>
          <a:xfrm>
            <a:off x="311700" y="2269650"/>
            <a:ext cx="8520600" cy="60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None/>
              <a:defRPr sz="3000" b="1">
                <a:solidFill>
                  <a:srgbClr val="000000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None/>
              <a:defRPr sz="5200">
                <a:solidFill>
                  <a:srgbClr val="000000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None/>
              <a:defRPr sz="5200">
                <a:solidFill>
                  <a:srgbClr val="000000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None/>
              <a:defRPr sz="5200">
                <a:solidFill>
                  <a:srgbClr val="000000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None/>
              <a:defRPr sz="5200">
                <a:solidFill>
                  <a:srgbClr val="000000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None/>
              <a:defRPr sz="5200">
                <a:solidFill>
                  <a:srgbClr val="000000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None/>
              <a:defRPr sz="5200">
                <a:solidFill>
                  <a:srgbClr val="000000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None/>
              <a:defRPr sz="5200">
                <a:solidFill>
                  <a:srgbClr val="000000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None/>
              <a:defRPr sz="52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246" name="Google Shape;246;p47"/>
          <p:cNvSpPr txBox="1">
            <a:spLocks noGrp="1"/>
          </p:cNvSpPr>
          <p:nvPr>
            <p:ph type="subTitle" idx="1"/>
          </p:nvPr>
        </p:nvSpPr>
        <p:spPr>
          <a:xfrm>
            <a:off x="311700" y="290427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>
                <a:solidFill>
                  <a:srgbClr val="000000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pic>
        <p:nvPicPr>
          <p:cNvPr id="247" name="Google Shape;247;p47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54100" y="1129575"/>
            <a:ext cx="2635801" cy="878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imple">
  <p:cSld name="CUSTOM"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48"/>
          <p:cNvSpPr txBox="1">
            <a:spLocks noGrp="1"/>
          </p:cNvSpPr>
          <p:nvPr>
            <p:ph type="title"/>
          </p:nvPr>
        </p:nvSpPr>
        <p:spPr>
          <a:xfrm>
            <a:off x="304800" y="250671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Font typeface="Proxima Nova Extrabold"/>
              <a:buNone/>
              <a:defRPr sz="2200"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100"/>
              <a:buFont typeface="Montserrat ExtraBold"/>
              <a:buNone/>
              <a:defRPr sz="2100"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100"/>
              <a:buFont typeface="Montserrat ExtraBold"/>
              <a:buNone/>
              <a:defRPr sz="2100"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100"/>
              <a:buFont typeface="Montserrat ExtraBold"/>
              <a:buNone/>
              <a:defRPr sz="2100"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100"/>
              <a:buFont typeface="Montserrat ExtraBold"/>
              <a:buNone/>
              <a:defRPr sz="2100"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100"/>
              <a:buFont typeface="Montserrat ExtraBold"/>
              <a:buNone/>
              <a:defRPr sz="2100"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100"/>
              <a:buFont typeface="Montserrat ExtraBold"/>
              <a:buNone/>
              <a:defRPr sz="2100"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100"/>
              <a:buFont typeface="Montserrat ExtraBold"/>
              <a:buNone/>
              <a:defRPr sz="2100"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100"/>
              <a:buFont typeface="Montserrat ExtraBold"/>
              <a:buNone/>
              <a:defRPr sz="2100"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  <p:sp>
        <p:nvSpPr>
          <p:cNvPr id="250" name="Google Shape;250;p4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 1 1 1 1 1 1 2">
  <p:cSld name="CUSTOM_1_1_1_1_1_1_2">
    <p:bg>
      <p:bgPr>
        <a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49"/>
          <p:cNvSpPr txBox="1"/>
          <p:nvPr/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000"/>
              <a:t>‹#›</a:t>
            </a:fld>
            <a:endParaRPr sz="1000"/>
          </a:p>
        </p:txBody>
      </p:sp>
      <p:pic>
        <p:nvPicPr>
          <p:cNvPr id="253" name="Google Shape;253;p49" descr="logo_large_black_noTag.png"/>
          <p:cNvPicPr preferRelativeResize="0"/>
          <p:nvPr/>
        </p:nvPicPr>
        <p:blipFill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500" y="4617355"/>
            <a:ext cx="831449" cy="274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ed Section Title – Option #2 2 1 1 1 1">
  <p:cSld name="TITLE_ONLY_1_4_1_1_1_1_2_1_1_1_1">
    <p:bg>
      <p:bgPr>
        <a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50"/>
          <p:cNvSpPr txBox="1"/>
          <p:nvPr/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000"/>
              <a:t>‹#›</a:t>
            </a:fld>
            <a:endParaRPr sz="1000"/>
          </a:p>
        </p:txBody>
      </p:sp>
      <p:pic>
        <p:nvPicPr>
          <p:cNvPr id="256" name="Google Shape;256;p50" descr="logo_large_black_noTag.png"/>
          <p:cNvPicPr preferRelativeResize="0"/>
          <p:nvPr/>
        </p:nvPicPr>
        <p:blipFill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500" y="4617355"/>
            <a:ext cx="831449" cy="274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ue Full Text">
  <p:cSld name="TITLE_ONLY_1_3">
    <p:bg>
      <p:bgPr>
        <a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body" idx="1"/>
          </p:nvPr>
        </p:nvSpPr>
        <p:spPr>
          <a:xfrm>
            <a:off x="159300" y="847675"/>
            <a:ext cx="87855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 Light"/>
              <a:buChar char="●"/>
              <a:defRPr sz="12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 Light"/>
              <a:buChar char="○"/>
              <a:defRPr sz="12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 Light"/>
              <a:buChar char="■"/>
              <a:defRPr sz="12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 Light"/>
              <a:buChar char="●"/>
              <a:defRPr sz="12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 Light"/>
              <a:buChar char="○"/>
              <a:defRPr sz="12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 Light"/>
              <a:buChar char="■"/>
              <a:defRPr sz="12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 Light"/>
              <a:buChar char="●"/>
              <a:defRPr sz="12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 Light"/>
              <a:buChar char="○"/>
              <a:defRPr sz="12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 Light"/>
              <a:buChar char="■"/>
              <a:defRPr sz="12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title"/>
          </p:nvPr>
        </p:nvSpPr>
        <p:spPr>
          <a:xfrm>
            <a:off x="159300" y="292625"/>
            <a:ext cx="87855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Font typeface="Montserrat"/>
              <a:buNone/>
              <a:defRPr sz="22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36" name="Google Shape;36;p6"/>
          <p:cNvSpPr txBox="1"/>
          <p:nvPr/>
        </p:nvSpPr>
        <p:spPr>
          <a:xfrm>
            <a:off x="8487159" y="4749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000"/>
              <a:t>‹#›</a:t>
            </a:fld>
            <a:endParaRPr sz="1000"/>
          </a:p>
        </p:txBody>
      </p:sp>
      <p:pic>
        <p:nvPicPr>
          <p:cNvPr id="37" name="Google Shape;37;p6" descr="logo_large_black_noTag.png"/>
          <p:cNvPicPr preferRelativeResize="0"/>
          <p:nvPr/>
        </p:nvPicPr>
        <p:blipFill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300" y="4826075"/>
            <a:ext cx="518575" cy="171200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38;p6"/>
          <p:cNvSpPr/>
          <p:nvPr/>
        </p:nvSpPr>
        <p:spPr>
          <a:xfrm>
            <a:off x="25" y="-47950"/>
            <a:ext cx="9144000" cy="239700"/>
          </a:xfrm>
          <a:prstGeom prst="rect">
            <a:avLst/>
          </a:prstGeom>
          <a:solidFill>
            <a:srgbClr val="31726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ed Section Title – Option #2 2 2">
  <p:cSld name="TITLE_ONLY_1_4_1_1_1_1_2_2">
    <p:bg>
      <p:bgPr>
        <a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51"/>
          <p:cNvSpPr txBox="1"/>
          <p:nvPr/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000"/>
              <a:t>‹#›</a:t>
            </a:fld>
            <a:endParaRPr sz="1000"/>
          </a:p>
        </p:txBody>
      </p:sp>
      <p:pic>
        <p:nvPicPr>
          <p:cNvPr id="259" name="Google Shape;259;p51" descr="logo_large_black_noTag.png"/>
          <p:cNvPicPr preferRelativeResize="0"/>
          <p:nvPr/>
        </p:nvPicPr>
        <p:blipFill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500" y="4617355"/>
            <a:ext cx="831449" cy="274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imple 1">
  <p:cSld name="CUSTOM_1"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5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62" name="Google Shape;262;p52"/>
          <p:cNvSpPr/>
          <p:nvPr/>
        </p:nvSpPr>
        <p:spPr>
          <a:xfrm>
            <a:off x="3175" y="0"/>
            <a:ext cx="9144000" cy="5188500"/>
          </a:xfrm>
          <a:prstGeom prst="rect">
            <a:avLst/>
          </a:prstGeom>
          <a:gradFill>
            <a:gsLst>
              <a:gs pos="0">
                <a:srgbClr val="FFFFFF"/>
              </a:gs>
              <a:gs pos="100000">
                <a:srgbClr val="EFEFE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40527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ue Half Image – Right">
  <p:cSld name="TITLE_ONLY_1_2">
    <p:bg>
      <p:bgPr>
        <a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7"/>
          <p:cNvSpPr txBox="1">
            <a:spLocks noGrp="1"/>
          </p:cNvSpPr>
          <p:nvPr>
            <p:ph type="body" idx="1"/>
          </p:nvPr>
        </p:nvSpPr>
        <p:spPr>
          <a:xfrm>
            <a:off x="159300" y="2460694"/>
            <a:ext cx="4089300" cy="167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●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○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■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●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○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■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●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○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■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159300" y="292625"/>
            <a:ext cx="4089300" cy="229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ato"/>
              <a:buNone/>
              <a:defRPr sz="2200" b="1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/>
          <p:nvPr/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000"/>
              <a:t>‹#›</a:t>
            </a:fld>
            <a:endParaRPr sz="1000"/>
          </a:p>
        </p:txBody>
      </p:sp>
      <p:pic>
        <p:nvPicPr>
          <p:cNvPr id="43" name="Google Shape;43;p7" descr="logo_large_black_noTag.png"/>
          <p:cNvPicPr preferRelativeResize="0"/>
          <p:nvPr/>
        </p:nvPicPr>
        <p:blipFill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500" y="4617355"/>
            <a:ext cx="831449" cy="274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ue Half Image – Left">
  <p:cSld name="TITLE_ONLY_1_2_2">
    <p:bg>
      <p:bgPr>
        <a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8"/>
          <p:cNvSpPr txBox="1">
            <a:spLocks noGrp="1"/>
          </p:cNvSpPr>
          <p:nvPr>
            <p:ph type="body" idx="1"/>
          </p:nvPr>
        </p:nvSpPr>
        <p:spPr>
          <a:xfrm>
            <a:off x="4696650" y="2460694"/>
            <a:ext cx="4089300" cy="194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●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○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■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●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○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■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●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○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■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46" name="Google Shape;46;p8"/>
          <p:cNvSpPr txBox="1">
            <a:spLocks noGrp="1"/>
          </p:cNvSpPr>
          <p:nvPr>
            <p:ph type="title"/>
          </p:nvPr>
        </p:nvSpPr>
        <p:spPr>
          <a:xfrm>
            <a:off x="4696650" y="292625"/>
            <a:ext cx="4089300" cy="229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ato"/>
              <a:buNone/>
              <a:defRPr sz="2200" b="1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8"/>
          <p:cNvSpPr txBox="1"/>
          <p:nvPr/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000"/>
              <a:t>‹#›</a:t>
            </a:fld>
            <a:endParaRPr sz="1000"/>
          </a:p>
        </p:txBody>
      </p:sp>
      <p:pic>
        <p:nvPicPr>
          <p:cNvPr id="48" name="Google Shape;48;p8" descr="logo_large_black_noTag.png"/>
          <p:cNvPicPr preferRelativeResize="0"/>
          <p:nvPr/>
        </p:nvPicPr>
        <p:blipFill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500" y="4617355"/>
            <a:ext cx="831449" cy="274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ue Full Image">
  <p:cSld name="TITLE_ONLY_1_2_1">
    <p:bg>
      <p:bgPr>
        <a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9"/>
          <p:cNvSpPr txBox="1">
            <a:spLocks noGrp="1"/>
          </p:cNvSpPr>
          <p:nvPr>
            <p:ph type="body" idx="1"/>
          </p:nvPr>
        </p:nvSpPr>
        <p:spPr>
          <a:xfrm>
            <a:off x="1149900" y="2460694"/>
            <a:ext cx="4089300" cy="167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●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○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■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●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○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■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●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○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■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51" name="Google Shape;51;p9"/>
          <p:cNvSpPr txBox="1">
            <a:spLocks noGrp="1"/>
          </p:cNvSpPr>
          <p:nvPr>
            <p:ph type="title"/>
          </p:nvPr>
        </p:nvSpPr>
        <p:spPr>
          <a:xfrm>
            <a:off x="1149900" y="292625"/>
            <a:ext cx="4089300" cy="229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ato"/>
              <a:buNone/>
              <a:defRPr sz="2200" b="1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9"/>
          <p:cNvSpPr txBox="1"/>
          <p:nvPr/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000"/>
              <a:t>‹#›</a:t>
            </a:fld>
            <a:endParaRPr sz="1000"/>
          </a:p>
        </p:txBody>
      </p:sp>
      <p:pic>
        <p:nvPicPr>
          <p:cNvPr id="53" name="Google Shape;53;p9" descr="logo_large_black_noTag.png"/>
          <p:cNvPicPr preferRelativeResize="0"/>
          <p:nvPr/>
        </p:nvPicPr>
        <p:blipFill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500" y="4617355"/>
            <a:ext cx="831449" cy="274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ue Case Study">
  <p:cSld name="TITLE_ONLY_1_1">
    <p:bg>
      <p:bgPr>
        <a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0"/>
          <p:cNvSpPr txBox="1"/>
          <p:nvPr/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000"/>
              <a:t>‹#›</a:t>
            </a:fld>
            <a:endParaRPr sz="1000"/>
          </a:p>
        </p:txBody>
      </p:sp>
      <p:pic>
        <p:nvPicPr>
          <p:cNvPr id="56" name="Google Shape;56;p10" descr="logo_large_black_noTag.png"/>
          <p:cNvPicPr preferRelativeResize="0"/>
          <p:nvPr/>
        </p:nvPicPr>
        <p:blipFill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500" y="4617355"/>
            <a:ext cx="831449" cy="274475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10"/>
          <p:cNvSpPr txBox="1">
            <a:spLocks noGrp="1"/>
          </p:cNvSpPr>
          <p:nvPr>
            <p:ph type="title"/>
          </p:nvPr>
        </p:nvSpPr>
        <p:spPr>
          <a:xfrm>
            <a:off x="159300" y="489354"/>
            <a:ext cx="7329900" cy="4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200" b="1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0"/>
          <p:cNvSpPr txBox="1">
            <a:spLocks noGrp="1"/>
          </p:cNvSpPr>
          <p:nvPr>
            <p:ph type="subTitle" idx="1"/>
          </p:nvPr>
        </p:nvSpPr>
        <p:spPr>
          <a:xfrm>
            <a:off x="159300" y="321041"/>
            <a:ext cx="7329900" cy="35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000000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0"/>
          <p:cNvSpPr txBox="1">
            <a:spLocks noGrp="1"/>
          </p:cNvSpPr>
          <p:nvPr>
            <p:ph type="body" idx="2"/>
          </p:nvPr>
        </p:nvSpPr>
        <p:spPr>
          <a:xfrm>
            <a:off x="5210900" y="634500"/>
            <a:ext cx="3525000" cy="402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8575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Char char="●"/>
              <a:defRPr sz="900">
                <a:solidFill>
                  <a:srgbClr val="000000"/>
                </a:solidFill>
              </a:defRPr>
            </a:lvl1pPr>
            <a:lvl2pPr marL="914400" lvl="1" indent="-28575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Char char="○"/>
              <a:defRPr sz="900">
                <a:solidFill>
                  <a:srgbClr val="000000"/>
                </a:solidFill>
              </a:defRPr>
            </a:lvl2pPr>
            <a:lvl3pPr marL="1371600" lvl="2" indent="-28575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Char char="■"/>
              <a:defRPr sz="900">
                <a:solidFill>
                  <a:srgbClr val="000000"/>
                </a:solidFill>
              </a:defRPr>
            </a:lvl3pPr>
            <a:lvl4pPr marL="1828800" lvl="3" indent="-28575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Char char="●"/>
              <a:defRPr sz="900">
                <a:solidFill>
                  <a:srgbClr val="000000"/>
                </a:solidFill>
              </a:defRPr>
            </a:lvl4pPr>
            <a:lvl5pPr marL="2286000" lvl="4" indent="-28575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Char char="○"/>
              <a:defRPr sz="900">
                <a:solidFill>
                  <a:srgbClr val="000000"/>
                </a:solidFill>
              </a:defRPr>
            </a:lvl5pPr>
            <a:lvl6pPr marL="2743200" lvl="5" indent="-28575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Char char="■"/>
              <a:defRPr sz="900">
                <a:solidFill>
                  <a:srgbClr val="000000"/>
                </a:solidFill>
              </a:defRPr>
            </a:lvl6pPr>
            <a:lvl7pPr marL="3200400" lvl="6" indent="-28575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Char char="●"/>
              <a:defRPr sz="900">
                <a:solidFill>
                  <a:srgbClr val="000000"/>
                </a:solidFill>
              </a:defRPr>
            </a:lvl7pPr>
            <a:lvl8pPr marL="3657600" lvl="7" indent="-28575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Char char="○"/>
              <a:defRPr sz="900">
                <a:solidFill>
                  <a:srgbClr val="000000"/>
                </a:solidFill>
              </a:defRPr>
            </a:lvl8pPr>
            <a:lvl9pPr marL="4114800" lvl="8" indent="-28575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Char char="■"/>
              <a:defRPr sz="9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ato"/>
              <a:buNone/>
              <a:defRPr sz="2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ato"/>
              <a:buNone/>
              <a:defRPr sz="2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ato"/>
              <a:buNone/>
              <a:defRPr sz="2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ato"/>
              <a:buNone/>
              <a:defRPr sz="2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ato"/>
              <a:buNone/>
              <a:defRPr sz="2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ato"/>
              <a:buNone/>
              <a:defRPr sz="2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ato"/>
              <a:buNone/>
              <a:defRPr sz="2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ato"/>
              <a:buNone/>
              <a:defRPr sz="2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ato"/>
              <a:buNone/>
              <a:defRPr sz="2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Lato"/>
              <a:buChar char="●"/>
              <a:defRPr sz="18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Lato"/>
              <a:buChar char="■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 sz="1000">
                <a:solidFill>
                  <a:schemeClr val="dk2"/>
                </a:solidFill>
              </a:defRPr>
            </a:lvl1pPr>
            <a:lvl2pPr lvl="1" algn="r" rtl="0">
              <a:buNone/>
              <a:defRPr sz="1000">
                <a:solidFill>
                  <a:schemeClr val="dk2"/>
                </a:solidFill>
              </a:defRPr>
            </a:lvl2pPr>
            <a:lvl3pPr lvl="2" algn="r" rtl="0">
              <a:buNone/>
              <a:defRPr sz="1000">
                <a:solidFill>
                  <a:schemeClr val="dk2"/>
                </a:solidFill>
              </a:defRPr>
            </a:lvl3pPr>
            <a:lvl4pPr lvl="3" algn="r" rtl="0">
              <a:buNone/>
              <a:defRPr sz="1000">
                <a:solidFill>
                  <a:schemeClr val="dk2"/>
                </a:solidFill>
              </a:defRPr>
            </a:lvl4pPr>
            <a:lvl5pPr lvl="4" algn="r" rtl="0">
              <a:buNone/>
              <a:defRPr sz="1000">
                <a:solidFill>
                  <a:schemeClr val="dk2"/>
                </a:solidFill>
              </a:defRPr>
            </a:lvl5pPr>
            <a:lvl6pPr lvl="5" algn="r" rtl="0">
              <a:buNone/>
              <a:defRPr sz="1000">
                <a:solidFill>
                  <a:schemeClr val="dk2"/>
                </a:solidFill>
              </a:defRPr>
            </a:lvl6pPr>
            <a:lvl7pPr lvl="6" algn="r" rtl="0">
              <a:buNone/>
              <a:defRPr sz="1000">
                <a:solidFill>
                  <a:schemeClr val="dk2"/>
                </a:solidFill>
              </a:defRPr>
            </a:lvl7pPr>
            <a:lvl8pPr lvl="7" algn="r" rtl="0">
              <a:buNone/>
              <a:defRPr sz="1000">
                <a:solidFill>
                  <a:schemeClr val="dk2"/>
                </a:solidFill>
              </a:defRPr>
            </a:lvl8pPr>
            <a:lvl9pPr lvl="8" algn="r" rtl="0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  <p:sldLayoutId id="2147483679" r:id="rId32"/>
    <p:sldLayoutId id="2147483680" r:id="rId33"/>
    <p:sldLayoutId id="2147483681" r:id="rId34"/>
    <p:sldLayoutId id="2147483682" r:id="rId35"/>
    <p:sldLayoutId id="2147483683" r:id="rId36"/>
    <p:sldLayoutId id="2147483684" r:id="rId37"/>
    <p:sldLayoutId id="2147483685" r:id="rId38"/>
    <p:sldLayoutId id="2147483686" r:id="rId39"/>
    <p:sldLayoutId id="2147483687" r:id="rId40"/>
    <p:sldLayoutId id="2147483688" r:id="rId41"/>
    <p:sldLayoutId id="2147483689" r:id="rId42"/>
    <p:sldLayoutId id="2147483690" r:id="rId43"/>
    <p:sldLayoutId id="2147483691" r:id="rId44"/>
    <p:sldLayoutId id="2147483692" r:id="rId45"/>
    <p:sldLayoutId id="2147483693" r:id="rId46"/>
    <p:sldLayoutId id="2147483694" r:id="rId47"/>
    <p:sldLayoutId id="2147483695" r:id="rId48"/>
    <p:sldLayoutId id="2147483696" r:id="rId49"/>
    <p:sldLayoutId id="2147483697" r:id="rId50"/>
    <p:sldLayoutId id="2147483698" r:id="rId51"/>
    <p:sldLayoutId id="2147483700" r:id="rId52"/>
  </p:sldLayoutIdLst>
  <mc:AlternateContent xmlns:mc="http://schemas.openxmlformats.org/markup-compatibility/2006" xmlns:p14="http://schemas.microsoft.com/office/powerpoint/2010/main">
    <mc:Choice Requires="p14">
      <p:transition spd="slow">
        <p:fade thruBlk="1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12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emf"/><Relationship Id="rId1" Type="http://schemas.openxmlformats.org/officeDocument/2006/relationships/slideLayout" Target="../slideLayouts/slideLayout47.xml"/><Relationship Id="rId4" Type="http://schemas.openxmlformats.org/officeDocument/2006/relationships/hyperlink" Target="https://ysu.edu/office-student-experience/pete-complete-book-program-information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32.jpg"/><Relationship Id="rId4" Type="http://schemas.openxmlformats.org/officeDocument/2006/relationships/image" Target="../media/image3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36.jf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26" Type="http://schemas.openxmlformats.org/officeDocument/2006/relationships/image" Target="../media/image68.png"/><Relationship Id="rId21" Type="http://schemas.openxmlformats.org/officeDocument/2006/relationships/image" Target="../media/image63.png"/><Relationship Id="rId42" Type="http://schemas.openxmlformats.org/officeDocument/2006/relationships/image" Target="../media/image84.png"/><Relationship Id="rId47" Type="http://schemas.openxmlformats.org/officeDocument/2006/relationships/image" Target="../media/image89.png"/><Relationship Id="rId63" Type="http://schemas.openxmlformats.org/officeDocument/2006/relationships/image" Target="../media/image105.png"/><Relationship Id="rId68" Type="http://schemas.openxmlformats.org/officeDocument/2006/relationships/image" Target="../media/image110.png"/><Relationship Id="rId16" Type="http://schemas.openxmlformats.org/officeDocument/2006/relationships/image" Target="../media/image58.png"/><Relationship Id="rId11" Type="http://schemas.openxmlformats.org/officeDocument/2006/relationships/image" Target="../media/image53.png"/><Relationship Id="rId24" Type="http://schemas.openxmlformats.org/officeDocument/2006/relationships/image" Target="../media/image66.png"/><Relationship Id="rId32" Type="http://schemas.openxmlformats.org/officeDocument/2006/relationships/image" Target="../media/image74.png"/><Relationship Id="rId37" Type="http://schemas.openxmlformats.org/officeDocument/2006/relationships/image" Target="../media/image79.png"/><Relationship Id="rId40" Type="http://schemas.openxmlformats.org/officeDocument/2006/relationships/image" Target="../media/image82.png"/><Relationship Id="rId45" Type="http://schemas.openxmlformats.org/officeDocument/2006/relationships/image" Target="../media/image87.png"/><Relationship Id="rId53" Type="http://schemas.openxmlformats.org/officeDocument/2006/relationships/image" Target="../media/image95.png"/><Relationship Id="rId58" Type="http://schemas.openxmlformats.org/officeDocument/2006/relationships/image" Target="../media/image100.png"/><Relationship Id="rId66" Type="http://schemas.openxmlformats.org/officeDocument/2006/relationships/image" Target="../media/image108.png"/><Relationship Id="rId74" Type="http://schemas.openxmlformats.org/officeDocument/2006/relationships/image" Target="../media/image116.png"/><Relationship Id="rId79" Type="http://schemas.openxmlformats.org/officeDocument/2006/relationships/image" Target="../media/image121.png"/><Relationship Id="rId5" Type="http://schemas.openxmlformats.org/officeDocument/2006/relationships/image" Target="../media/image47.png"/><Relationship Id="rId61" Type="http://schemas.openxmlformats.org/officeDocument/2006/relationships/image" Target="../media/image103.png"/><Relationship Id="rId19" Type="http://schemas.openxmlformats.org/officeDocument/2006/relationships/image" Target="../media/image61.png"/><Relationship Id="rId14" Type="http://schemas.openxmlformats.org/officeDocument/2006/relationships/image" Target="../media/image56.png"/><Relationship Id="rId22" Type="http://schemas.openxmlformats.org/officeDocument/2006/relationships/image" Target="../media/image64.png"/><Relationship Id="rId27" Type="http://schemas.openxmlformats.org/officeDocument/2006/relationships/image" Target="../media/image69.png"/><Relationship Id="rId30" Type="http://schemas.openxmlformats.org/officeDocument/2006/relationships/image" Target="../media/image72.png"/><Relationship Id="rId35" Type="http://schemas.openxmlformats.org/officeDocument/2006/relationships/image" Target="../media/image77.png"/><Relationship Id="rId43" Type="http://schemas.openxmlformats.org/officeDocument/2006/relationships/image" Target="../media/image85.jpg"/><Relationship Id="rId48" Type="http://schemas.openxmlformats.org/officeDocument/2006/relationships/image" Target="../media/image90.png"/><Relationship Id="rId56" Type="http://schemas.openxmlformats.org/officeDocument/2006/relationships/image" Target="../media/image98.png"/><Relationship Id="rId64" Type="http://schemas.openxmlformats.org/officeDocument/2006/relationships/image" Target="../media/image106.png"/><Relationship Id="rId69" Type="http://schemas.openxmlformats.org/officeDocument/2006/relationships/image" Target="../media/image111.png"/><Relationship Id="rId77" Type="http://schemas.openxmlformats.org/officeDocument/2006/relationships/image" Target="../media/image119.png"/><Relationship Id="rId8" Type="http://schemas.openxmlformats.org/officeDocument/2006/relationships/image" Target="../media/image50.png"/><Relationship Id="rId51" Type="http://schemas.openxmlformats.org/officeDocument/2006/relationships/image" Target="../media/image93.png"/><Relationship Id="rId72" Type="http://schemas.openxmlformats.org/officeDocument/2006/relationships/image" Target="../media/image114.png"/><Relationship Id="rId80" Type="http://schemas.openxmlformats.org/officeDocument/2006/relationships/image" Target="../media/image122.png"/><Relationship Id="rId3" Type="http://schemas.openxmlformats.org/officeDocument/2006/relationships/image" Target="../media/image45.png"/><Relationship Id="rId12" Type="http://schemas.openxmlformats.org/officeDocument/2006/relationships/image" Target="../media/image54.png"/><Relationship Id="rId17" Type="http://schemas.openxmlformats.org/officeDocument/2006/relationships/image" Target="../media/image59.jpg"/><Relationship Id="rId25" Type="http://schemas.openxmlformats.org/officeDocument/2006/relationships/image" Target="../media/image67.png"/><Relationship Id="rId33" Type="http://schemas.openxmlformats.org/officeDocument/2006/relationships/image" Target="../media/image75.png"/><Relationship Id="rId38" Type="http://schemas.openxmlformats.org/officeDocument/2006/relationships/image" Target="../media/image80.png"/><Relationship Id="rId46" Type="http://schemas.openxmlformats.org/officeDocument/2006/relationships/image" Target="../media/image88.png"/><Relationship Id="rId59" Type="http://schemas.openxmlformats.org/officeDocument/2006/relationships/image" Target="../media/image101.png"/><Relationship Id="rId67" Type="http://schemas.openxmlformats.org/officeDocument/2006/relationships/image" Target="../media/image109.png"/><Relationship Id="rId20" Type="http://schemas.openxmlformats.org/officeDocument/2006/relationships/image" Target="../media/image62.png"/><Relationship Id="rId41" Type="http://schemas.openxmlformats.org/officeDocument/2006/relationships/image" Target="../media/image83.png"/><Relationship Id="rId54" Type="http://schemas.openxmlformats.org/officeDocument/2006/relationships/image" Target="../media/image96.png"/><Relationship Id="rId62" Type="http://schemas.openxmlformats.org/officeDocument/2006/relationships/image" Target="../media/image104.png"/><Relationship Id="rId70" Type="http://schemas.openxmlformats.org/officeDocument/2006/relationships/image" Target="../media/image112.png"/><Relationship Id="rId75" Type="http://schemas.openxmlformats.org/officeDocument/2006/relationships/image" Target="../media/image117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48.jpg"/><Relationship Id="rId15" Type="http://schemas.openxmlformats.org/officeDocument/2006/relationships/image" Target="../media/image57.png"/><Relationship Id="rId23" Type="http://schemas.openxmlformats.org/officeDocument/2006/relationships/image" Target="../media/image65.png"/><Relationship Id="rId28" Type="http://schemas.openxmlformats.org/officeDocument/2006/relationships/image" Target="../media/image70.png"/><Relationship Id="rId36" Type="http://schemas.openxmlformats.org/officeDocument/2006/relationships/image" Target="../media/image78.png"/><Relationship Id="rId49" Type="http://schemas.openxmlformats.org/officeDocument/2006/relationships/image" Target="../media/image91.png"/><Relationship Id="rId57" Type="http://schemas.openxmlformats.org/officeDocument/2006/relationships/image" Target="../media/image99.png"/><Relationship Id="rId10" Type="http://schemas.openxmlformats.org/officeDocument/2006/relationships/image" Target="../media/image52.png"/><Relationship Id="rId31" Type="http://schemas.openxmlformats.org/officeDocument/2006/relationships/image" Target="../media/image73.png"/><Relationship Id="rId44" Type="http://schemas.openxmlformats.org/officeDocument/2006/relationships/image" Target="../media/image86.png"/><Relationship Id="rId52" Type="http://schemas.openxmlformats.org/officeDocument/2006/relationships/image" Target="../media/image94.png"/><Relationship Id="rId60" Type="http://schemas.openxmlformats.org/officeDocument/2006/relationships/image" Target="../media/image102.png"/><Relationship Id="rId65" Type="http://schemas.openxmlformats.org/officeDocument/2006/relationships/image" Target="../media/image107.png"/><Relationship Id="rId73" Type="http://schemas.openxmlformats.org/officeDocument/2006/relationships/image" Target="../media/image115.png"/><Relationship Id="rId78" Type="http://schemas.openxmlformats.org/officeDocument/2006/relationships/image" Target="../media/image120.jfif"/><Relationship Id="rId4" Type="http://schemas.openxmlformats.org/officeDocument/2006/relationships/image" Target="../media/image46.png"/><Relationship Id="rId9" Type="http://schemas.openxmlformats.org/officeDocument/2006/relationships/image" Target="../media/image51.png"/><Relationship Id="rId13" Type="http://schemas.openxmlformats.org/officeDocument/2006/relationships/image" Target="../media/image55.jpg"/><Relationship Id="rId18" Type="http://schemas.openxmlformats.org/officeDocument/2006/relationships/image" Target="../media/image60.png"/><Relationship Id="rId39" Type="http://schemas.openxmlformats.org/officeDocument/2006/relationships/image" Target="../media/image81.png"/><Relationship Id="rId34" Type="http://schemas.openxmlformats.org/officeDocument/2006/relationships/image" Target="../media/image76.png"/><Relationship Id="rId50" Type="http://schemas.openxmlformats.org/officeDocument/2006/relationships/image" Target="../media/image92.png"/><Relationship Id="rId55" Type="http://schemas.openxmlformats.org/officeDocument/2006/relationships/image" Target="../media/image97.png"/><Relationship Id="rId76" Type="http://schemas.openxmlformats.org/officeDocument/2006/relationships/image" Target="../media/image118.jpg"/><Relationship Id="rId7" Type="http://schemas.openxmlformats.org/officeDocument/2006/relationships/image" Target="../media/image49.png"/><Relationship Id="rId71" Type="http://schemas.openxmlformats.org/officeDocument/2006/relationships/image" Target="../media/image113.png"/><Relationship Id="rId2" Type="http://schemas.openxmlformats.org/officeDocument/2006/relationships/notesSlide" Target="../notesSlides/notesSlide8.xml"/><Relationship Id="rId29" Type="http://schemas.openxmlformats.org/officeDocument/2006/relationships/image" Target="../media/image71.jf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tatue in front of a building&#10;&#10;Description automatically generated with medium confidence">
            <a:extLst>
              <a:ext uri="{FF2B5EF4-FFF2-40B4-BE49-F238E27FC236}">
                <a16:creationId xmlns:a16="http://schemas.microsoft.com/office/drawing/2014/main" id="{4DAE628C-9C8B-76C2-7E39-1F0CBF67FB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95944"/>
          </a:xfrm>
          <a:prstGeom prst="rect">
            <a:avLst/>
          </a:prstGeom>
        </p:spPr>
      </p:pic>
      <p:pic>
        <p:nvPicPr>
          <p:cNvPr id="270" name="Google Shape;270;p53"/>
          <p:cNvPicPr preferRelativeResize="0"/>
          <p:nvPr/>
        </p:nvPicPr>
        <p:blipFill>
          <a:blip r:embed="rId4">
            <a:alphaModFix amt="62000"/>
          </a:blip>
          <a:stretch>
            <a:fillRect/>
          </a:stretch>
        </p:blipFill>
        <p:spPr>
          <a:xfrm rot="10800000">
            <a:off x="27750" y="3584098"/>
            <a:ext cx="9144000" cy="1611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53"/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8705" y="4581455"/>
            <a:ext cx="1394493" cy="34360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" name="Group 12"/>
          <p:cNvGrpSpPr/>
          <p:nvPr/>
        </p:nvGrpSpPr>
        <p:grpSpPr>
          <a:xfrm>
            <a:off x="0" y="57807"/>
            <a:ext cx="8436421" cy="1259465"/>
            <a:chOff x="34568" y="-157032"/>
            <a:chExt cx="8520600" cy="1299455"/>
          </a:xfrm>
        </p:grpSpPr>
        <p:sp>
          <p:nvSpPr>
            <p:cNvPr id="14" name="Google Shape;290;p54"/>
            <p:cNvSpPr txBox="1"/>
            <p:nvPr/>
          </p:nvSpPr>
          <p:spPr>
            <a:xfrm>
              <a:off x="34568" y="-157032"/>
              <a:ext cx="8520600" cy="572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lvl="0">
                <a:buSzPts val="1100"/>
              </a:pPr>
              <a:r>
                <a:rPr lang="en-GB" sz="3200" dirty="0">
                  <a:solidFill>
                    <a:schemeClr val="bg1"/>
                  </a:solidFill>
                  <a:latin typeface="Proxima Nova Extrabold"/>
                  <a:ea typeface="Proxima Nova Extrabold"/>
                  <a:cs typeface="Proxima Nova Extrabold"/>
                  <a:sym typeface="Proxima Nova Extrabold"/>
                </a:rPr>
                <a:t>FIRST DAY® COMPLETE 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95457" y="557648"/>
              <a:ext cx="799882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</a:rPr>
                <a:t>An innovative course material model supporting student outcomes</a:t>
              </a:r>
            </a:p>
            <a:p>
              <a:r>
                <a:rPr lang="en-US" sz="1600" b="1" dirty="0">
                  <a:solidFill>
                    <a:schemeClr val="bg1"/>
                  </a:solidFill>
                </a:rPr>
                <a:t>through equitable access, convenience, and affordability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612613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E726F43-08AF-76FA-4DD5-E537B80D03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085" y="718621"/>
            <a:ext cx="8522947" cy="4730906"/>
          </a:xfrm>
          <a:prstGeom prst="rect">
            <a:avLst/>
          </a:prstGeom>
          <a:noFill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14F840B-5D6A-CF85-1881-23941A2CDB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3298" y="206297"/>
            <a:ext cx="3974523" cy="4730906"/>
          </a:xfrm>
          <a:prstGeom prst="rect">
            <a:avLst/>
          </a:prstGeom>
        </p:spPr>
      </p:pic>
      <p:pic>
        <p:nvPicPr>
          <p:cNvPr id="8" name="Picture 7" descr="A red and black advertisement">
            <a:extLst>
              <a:ext uri="{FF2B5EF4-FFF2-40B4-BE49-F238E27FC236}">
                <a16:creationId xmlns:a16="http://schemas.microsoft.com/office/drawing/2014/main" id="{F0081A15-F817-6FD5-5455-8A9B61C4E62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3167"/>
          <a:stretch/>
        </p:blipFill>
        <p:spPr>
          <a:xfrm>
            <a:off x="597476" y="343939"/>
            <a:ext cx="3974523" cy="4455622"/>
          </a:xfrm>
          <a:prstGeom prst="rect">
            <a:avLst/>
          </a:prstGeom>
          <a:ln>
            <a:solidFill>
              <a:schemeClr val="bg2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01072C8-14B7-2CAC-F82E-95EEDC58E83B}"/>
              </a:ext>
            </a:extLst>
          </p:cNvPr>
          <p:cNvSpPr txBox="1"/>
          <p:nvPr/>
        </p:nvSpPr>
        <p:spPr>
          <a:xfrm>
            <a:off x="5076119" y="1232922"/>
            <a:ext cx="366591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Tx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Booklist due dates will not change with the new program.</a:t>
            </a:r>
          </a:p>
          <a:p>
            <a:pPr marL="285750" indent="-285750">
              <a:buClrTx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It’s more important than ever to designate required and recommended correctly and confirm the correct materials have been submitted for your course.</a:t>
            </a:r>
          </a:p>
          <a:p>
            <a:pPr marL="285750" indent="-285750">
              <a:buClrTx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Faculty are able to designate whether they want a material in print or digital.</a:t>
            </a: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39887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028123DC-78B5-B300-4331-ACA30BEEFC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6840" y="156953"/>
            <a:ext cx="6873240" cy="470306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E8B6B3D-C47A-60D0-BE8D-48D5FB2CB3D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68" y="1033693"/>
            <a:ext cx="3004820" cy="13716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56FA6F2A-FEE7-A383-069C-3655779DBA31}"/>
              </a:ext>
            </a:extLst>
          </p:cNvPr>
          <p:cNvSpPr txBox="1"/>
          <p:nvPr/>
        </p:nvSpPr>
        <p:spPr>
          <a:xfrm>
            <a:off x="550416" y="2769833"/>
            <a:ext cx="2618912" cy="67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ova Light" panose="020B03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Schedule of Upcoming Open Forums</a:t>
            </a: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4525D34-0E05-9070-25B3-47B8DE46CCFB}"/>
              </a:ext>
            </a:extLst>
          </p:cNvPr>
          <p:cNvSpPr txBox="1"/>
          <p:nvPr/>
        </p:nvSpPr>
        <p:spPr>
          <a:xfrm>
            <a:off x="641277" y="3621544"/>
            <a:ext cx="26189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Pete Complete Book Program Information | YSU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834476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4FCDC26F-4960-1442-98E4-FD59A3B452D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51236"/>
          </a:xfrm>
          <a:prstGeom prst="rect">
            <a:avLst/>
          </a:prstGeom>
        </p:spPr>
      </p:pic>
      <p:sp>
        <p:nvSpPr>
          <p:cNvPr id="27" name="Google Shape;314;p55">
            <a:extLst>
              <a:ext uri="{FF2B5EF4-FFF2-40B4-BE49-F238E27FC236}">
                <a16:creationId xmlns:a16="http://schemas.microsoft.com/office/drawing/2014/main" id="{54186DAB-14B0-B94B-84FE-0E7A4EEFA060}"/>
              </a:ext>
            </a:extLst>
          </p:cNvPr>
          <p:cNvSpPr/>
          <p:nvPr/>
        </p:nvSpPr>
        <p:spPr>
          <a:xfrm>
            <a:off x="-3526" y="2949"/>
            <a:ext cx="9144000" cy="5143500"/>
          </a:xfrm>
          <a:prstGeom prst="rect">
            <a:avLst/>
          </a:prstGeom>
          <a:solidFill>
            <a:srgbClr val="000000">
              <a:alpha val="51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F19A25E-58EA-430A-AFF8-F4383D143A7B}"/>
              </a:ext>
            </a:extLst>
          </p:cNvPr>
          <p:cNvSpPr txBox="1">
            <a:spLocks/>
          </p:cNvSpPr>
          <p:nvPr/>
        </p:nvSpPr>
        <p:spPr>
          <a:xfrm>
            <a:off x="947057" y="930728"/>
            <a:ext cx="7235246" cy="3649060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/>
            <a:endParaRPr lang="en-US" sz="13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9549F4-9C2B-4D75-A3D9-A66CCF63A158}"/>
              </a:ext>
            </a:extLst>
          </p:cNvPr>
          <p:cNvSpPr/>
          <p:nvPr/>
        </p:nvSpPr>
        <p:spPr>
          <a:xfrm>
            <a:off x="-89518" y="2435781"/>
            <a:ext cx="9233518" cy="952255"/>
          </a:xfrm>
          <a:prstGeom prst="rect">
            <a:avLst/>
          </a:prstGeom>
          <a:pattFill prst="pct25">
            <a:fgClr>
              <a:schemeClr val="bg1">
                <a:lumMod val="8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3032AC7-D331-4344-ACAD-238516CB705B}"/>
              </a:ext>
            </a:extLst>
          </p:cNvPr>
          <p:cNvGrpSpPr/>
          <p:nvPr/>
        </p:nvGrpSpPr>
        <p:grpSpPr>
          <a:xfrm>
            <a:off x="1872730" y="1736058"/>
            <a:ext cx="2406576" cy="2365540"/>
            <a:chOff x="74239" y="1416328"/>
            <a:chExt cx="1449893" cy="1449893"/>
          </a:xfrm>
          <a:solidFill>
            <a:srgbClr val="2383CB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04BE47AB-207B-48D2-9D7D-6D52438AAD5E}"/>
                </a:ext>
              </a:extLst>
            </p:cNvPr>
            <p:cNvSpPr/>
            <p:nvPr/>
          </p:nvSpPr>
          <p:spPr>
            <a:xfrm>
              <a:off x="74239" y="1416328"/>
              <a:ext cx="1449893" cy="144989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dirty="0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CAB46AFC-F9EB-4D9F-A385-CC524A5B5A1A}"/>
                </a:ext>
              </a:extLst>
            </p:cNvPr>
            <p:cNvSpPr/>
            <p:nvPr/>
          </p:nvSpPr>
          <p:spPr>
            <a:xfrm>
              <a:off x="148635" y="1489368"/>
              <a:ext cx="1298836" cy="1298834"/>
            </a:xfrm>
            <a:prstGeom prst="ellipse">
              <a:avLst/>
            </a:prstGeom>
            <a:grpFill/>
            <a:ln w="1270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dirty="0"/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0E4FADF2-7AFA-4325-A371-864D1018FE7E}"/>
              </a:ext>
            </a:extLst>
          </p:cNvPr>
          <p:cNvSpPr txBox="1"/>
          <p:nvPr/>
        </p:nvSpPr>
        <p:spPr>
          <a:xfrm>
            <a:off x="2009673" y="2529488"/>
            <a:ext cx="2165024" cy="8079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25" b="1" dirty="0">
                <a:solidFill>
                  <a:schemeClr val="bg1"/>
                </a:solidFill>
              </a:rPr>
              <a:t>First Day Complete</a:t>
            </a:r>
            <a:br>
              <a:rPr lang="en-US" sz="1125" b="1" dirty="0">
                <a:solidFill>
                  <a:schemeClr val="bg1"/>
                </a:solidFill>
              </a:rPr>
            </a:br>
            <a:r>
              <a:rPr lang="en-US" sz="1125" b="1" dirty="0">
                <a:solidFill>
                  <a:schemeClr val="bg1"/>
                </a:solidFill>
              </a:rPr>
              <a:t>Pricing per credit hour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</a:rPr>
              <a:t>$23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717994E-53E3-41C3-B628-DAC37D9B17C7}"/>
              </a:ext>
            </a:extLst>
          </p:cNvPr>
          <p:cNvGrpSpPr/>
          <p:nvPr/>
        </p:nvGrpSpPr>
        <p:grpSpPr>
          <a:xfrm>
            <a:off x="4754252" y="1729138"/>
            <a:ext cx="2406576" cy="2365540"/>
            <a:chOff x="74239" y="1416328"/>
            <a:chExt cx="1449893" cy="1449893"/>
          </a:xfrm>
          <a:solidFill>
            <a:srgbClr val="2383CB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25462AA7-7670-46AA-A9D6-63363498028C}"/>
                </a:ext>
              </a:extLst>
            </p:cNvPr>
            <p:cNvSpPr/>
            <p:nvPr/>
          </p:nvSpPr>
          <p:spPr>
            <a:xfrm>
              <a:off x="74239" y="1416328"/>
              <a:ext cx="1449893" cy="144989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dirty="0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D20E3BEC-F4CE-4597-95C6-EEAC4DD168E4}"/>
                </a:ext>
              </a:extLst>
            </p:cNvPr>
            <p:cNvSpPr/>
            <p:nvPr/>
          </p:nvSpPr>
          <p:spPr>
            <a:xfrm>
              <a:off x="148635" y="1489368"/>
              <a:ext cx="1298836" cy="1298834"/>
            </a:xfrm>
            <a:prstGeom prst="ellipse">
              <a:avLst/>
            </a:prstGeom>
            <a:grpFill/>
            <a:ln w="1270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dirty="0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633529FE-52B4-4623-82D5-75C3209D75AF}"/>
              </a:ext>
            </a:extLst>
          </p:cNvPr>
          <p:cNvSpPr txBox="1"/>
          <p:nvPr/>
        </p:nvSpPr>
        <p:spPr>
          <a:xfrm>
            <a:off x="4923005" y="2410158"/>
            <a:ext cx="2065310" cy="13503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25" b="1" dirty="0">
                <a:solidFill>
                  <a:schemeClr val="bg1"/>
                </a:solidFill>
              </a:rPr>
              <a:t>Full Time Student would now only spend 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</a:rPr>
              <a:t>$345</a:t>
            </a:r>
          </a:p>
          <a:p>
            <a:pPr lvl="0" algn="ctr"/>
            <a:r>
              <a:rPr lang="en-US" sz="1125" dirty="0">
                <a:solidFill>
                  <a:srgbClr val="FFFFFF"/>
                </a:solidFill>
              </a:rPr>
              <a:t>(Based on 15 credit hours)</a:t>
            </a:r>
          </a:p>
          <a:p>
            <a:pPr algn="ctr"/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19" name="Google Shape;347;p57">
            <a:extLst>
              <a:ext uri="{FF2B5EF4-FFF2-40B4-BE49-F238E27FC236}">
                <a16:creationId xmlns:a16="http://schemas.microsoft.com/office/drawing/2014/main" id="{F9E5E208-53A8-074B-B195-738C39D6B220}"/>
              </a:ext>
            </a:extLst>
          </p:cNvPr>
          <p:cNvSpPr txBox="1"/>
          <p:nvPr/>
        </p:nvSpPr>
        <p:spPr>
          <a:xfrm>
            <a:off x="219807" y="274638"/>
            <a:ext cx="8721969" cy="95225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bg1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IMPROVING EQUITABLE ACCESS, CONVENIENCE &amp; AFFORDABILITY AT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dirty="0">
                <a:solidFill>
                  <a:schemeClr val="bg1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Youngstown State University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3289076-0627-1841-BCB0-F9CDA9AB7053}"/>
              </a:ext>
            </a:extLst>
          </p:cNvPr>
          <p:cNvSpPr txBox="1"/>
          <p:nvPr/>
        </p:nvSpPr>
        <p:spPr>
          <a:xfrm>
            <a:off x="11390243" y="5943600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82E6AA0-FF77-5147-9437-75F312866779}"/>
              </a:ext>
            </a:extLst>
          </p:cNvPr>
          <p:cNvSpPr txBox="1"/>
          <p:nvPr/>
        </p:nvSpPr>
        <p:spPr>
          <a:xfrm>
            <a:off x="9870141" y="6078071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01281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5" name="Google Shape;325;p56"/>
          <p:cNvPicPr preferRelativeResize="0"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7109" y="1723269"/>
            <a:ext cx="2762100" cy="1841400"/>
          </a:xfrm>
          <a:prstGeom prst="rect">
            <a:avLst/>
          </a:prstGeom>
        </p:spPr>
      </p:pic>
      <p:sp>
        <p:nvSpPr>
          <p:cNvPr id="330" name="Google Shape;330;p56"/>
          <p:cNvSpPr txBox="1"/>
          <p:nvPr/>
        </p:nvSpPr>
        <p:spPr>
          <a:xfrm>
            <a:off x="0" y="413377"/>
            <a:ext cx="9144000" cy="5727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/>
            <a:r>
              <a:rPr lang="en-GB" sz="2800" dirty="0">
                <a:solidFill>
                  <a:srgbClr val="5F9A84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INTRODUCING FIRST DAY® COMPLETE</a:t>
            </a:r>
            <a:endParaRPr lang="en-GB" sz="2000" dirty="0">
              <a:solidFill>
                <a:srgbClr val="5F9A84"/>
              </a:solidFill>
              <a:latin typeface="Proxima Nova Extrabold"/>
              <a:ea typeface="Proxima Nova Extrabold"/>
              <a:cs typeface="Proxima Nova Extrabold"/>
              <a:sym typeface="Proxima Nova Extrabold"/>
            </a:endParaRPr>
          </a:p>
          <a:p>
            <a:pPr lvl="0" algn="ctr"/>
            <a:r>
              <a:rPr lang="en-US" sz="1600" dirty="0">
                <a:solidFill>
                  <a:srgbClr val="5F9A84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A proven solution that supports student success</a:t>
            </a:r>
          </a:p>
          <a:p>
            <a:pPr lvl="0" algn="ctr"/>
            <a:r>
              <a:rPr lang="en-US" dirty="0">
                <a:solidFill>
                  <a:srgbClr val="5F9A84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by ensuring students have access to all their course materials on or before the first day of class</a:t>
            </a:r>
          </a:p>
          <a:p>
            <a:pPr lvl="0" algn="ctr"/>
            <a:r>
              <a:rPr lang="en-GB" sz="2800" dirty="0">
                <a:solidFill>
                  <a:srgbClr val="106CC9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000" dirty="0">
              <a:solidFill>
                <a:srgbClr val="00853C"/>
              </a:solidFill>
              <a:latin typeface="Proxima Nova Extrabold"/>
              <a:ea typeface="Proxima Nova Extrabold"/>
              <a:cs typeface="Proxima Nova Extrabold"/>
              <a:sym typeface="Proxima Nova Extrabold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44C0986-5FBE-134A-B174-80071DB5EB6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55"/>
          <a:stretch/>
        </p:blipFill>
        <p:spPr>
          <a:xfrm flipH="1">
            <a:off x="434919" y="1723268"/>
            <a:ext cx="2802506" cy="176051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63" b="4272"/>
          <a:stretch/>
        </p:blipFill>
        <p:spPr>
          <a:xfrm>
            <a:off x="6158893" y="1723269"/>
            <a:ext cx="2761488" cy="1687576"/>
          </a:xfrm>
          <a:prstGeom prst="rect">
            <a:avLst/>
          </a:prstGeom>
          <a:solidFill>
            <a:srgbClr val="2383CB"/>
          </a:solidFill>
        </p:spPr>
      </p:pic>
      <p:sp>
        <p:nvSpPr>
          <p:cNvPr id="14" name="Google Shape;329;p56"/>
          <p:cNvSpPr/>
          <p:nvPr/>
        </p:nvSpPr>
        <p:spPr>
          <a:xfrm>
            <a:off x="3317109" y="3367500"/>
            <a:ext cx="2757300" cy="1599000"/>
          </a:xfrm>
          <a:prstGeom prst="rect">
            <a:avLst/>
          </a:prstGeom>
          <a:solidFill>
            <a:srgbClr val="2383CB"/>
          </a:solidFill>
          <a:ln>
            <a:noFill/>
          </a:ln>
          <a:effectLst>
            <a:outerShdw blurRad="57150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72000" marR="72000" lvl="0" indent="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-GB" sz="2100" b="1" dirty="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MATERIALS ARE INCLUDED</a:t>
            </a:r>
            <a:r>
              <a:rPr lang="en-GB" sz="1100" dirty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endParaRPr sz="1100" dirty="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marL="72000" marR="72000" lvl="0" indent="0" algn="ctr" rtl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lang="en-GB" dirty="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in tuition or applied as </a:t>
            </a:r>
            <a:r>
              <a:rPr lang="en-GB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a charge </a:t>
            </a:r>
            <a:r>
              <a:rPr lang="en-GB" dirty="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to the student account</a:t>
            </a:r>
            <a:endParaRPr dirty="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6" name="Google Shape;328;p56"/>
          <p:cNvSpPr/>
          <p:nvPr/>
        </p:nvSpPr>
        <p:spPr>
          <a:xfrm>
            <a:off x="398525" y="3367500"/>
            <a:ext cx="2838900" cy="1599000"/>
          </a:xfrm>
          <a:prstGeom prst="rect">
            <a:avLst/>
          </a:prstGeom>
          <a:solidFill>
            <a:srgbClr val="2383CB"/>
          </a:solidFill>
          <a:ln>
            <a:noFill/>
          </a:ln>
          <a:effectLst>
            <a:outerShdw blurRad="57150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100" b="1" dirty="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STUDENTS</a:t>
            </a:r>
            <a:endParaRPr sz="2100" b="1" dirty="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100" b="1" dirty="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AUTOMATICALLY </a:t>
            </a:r>
            <a:endParaRPr sz="2100" b="1" dirty="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receive all their books and access to electronic materials on or before the first day of class</a:t>
            </a:r>
            <a:endParaRPr dirty="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7" name="Google Shape;331;p56"/>
          <p:cNvSpPr/>
          <p:nvPr/>
        </p:nvSpPr>
        <p:spPr>
          <a:xfrm>
            <a:off x="6154093" y="3367500"/>
            <a:ext cx="2762100" cy="1599000"/>
          </a:xfrm>
          <a:prstGeom prst="rect">
            <a:avLst/>
          </a:prstGeom>
          <a:solidFill>
            <a:srgbClr val="2383C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-GB" sz="2100" b="1" dirty="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SIGNIFICANT STRESS REDUCTION &amp; COST SAVINGS</a:t>
            </a:r>
            <a:r>
              <a:rPr lang="en-GB" sz="1100" dirty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endParaRPr sz="1100" dirty="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lang="en-GB" dirty="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for students versus the traditional model</a:t>
            </a:r>
            <a:endParaRPr dirty="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  <p:extLst>
      <p:ext uri="{BB962C8B-B14F-4D97-AF65-F5344CB8AC3E}">
        <p14:creationId xmlns:p14="http://schemas.microsoft.com/office/powerpoint/2010/main" val="26522895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DCAB431-F0DC-033F-9FE0-36B29D3FA454}"/>
              </a:ext>
            </a:extLst>
          </p:cNvPr>
          <p:cNvSpPr/>
          <p:nvPr/>
        </p:nvSpPr>
        <p:spPr>
          <a:xfrm>
            <a:off x="7163725" y="1224585"/>
            <a:ext cx="1980274" cy="3685838"/>
          </a:xfrm>
          <a:prstGeom prst="roundRect">
            <a:avLst/>
          </a:prstGeom>
          <a:solidFill>
            <a:srgbClr val="2383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D112B09-22D7-8E86-59AE-A74517C5A7C5}"/>
              </a:ext>
            </a:extLst>
          </p:cNvPr>
          <p:cNvSpPr/>
          <p:nvPr/>
        </p:nvSpPr>
        <p:spPr>
          <a:xfrm>
            <a:off x="1" y="0"/>
            <a:ext cx="9143999" cy="4994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F5FC5A8-095D-1CCE-5723-1A20F7D587FC}"/>
              </a:ext>
            </a:extLst>
          </p:cNvPr>
          <p:cNvSpPr txBox="1"/>
          <p:nvPr/>
        </p:nvSpPr>
        <p:spPr>
          <a:xfrm>
            <a:off x="0" y="-21306"/>
            <a:ext cx="9144000" cy="907941"/>
          </a:xfrm>
          <a:prstGeom prst="rect">
            <a:avLst/>
          </a:prstGeom>
          <a:solidFill>
            <a:srgbClr val="2383CB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2500" b="1" dirty="0">
                <a:solidFill>
                  <a:schemeClr val="bg1"/>
                </a:solidFill>
                <a:latin typeface="Proxima Nova Extrabold"/>
              </a:rPr>
              <a:t>SUPPORTS RETENTION &amp;     </a:t>
            </a:r>
            <a:br>
              <a:rPr lang="en-GB" sz="2500" b="1" dirty="0">
                <a:solidFill>
                  <a:schemeClr val="bg1"/>
                </a:solidFill>
                <a:latin typeface="Proxima Nova Extrabold"/>
              </a:rPr>
            </a:br>
            <a:r>
              <a:rPr lang="en-GB" sz="2500" b="1" dirty="0">
                <a:solidFill>
                  <a:schemeClr val="bg1"/>
                </a:solidFill>
                <a:latin typeface="Proxima Nova Extrabold"/>
              </a:rPr>
              <a:t>IMPROVES COURSE COMPLETION RATES</a:t>
            </a:r>
            <a:r>
              <a:rPr lang="en-US" sz="2800" b="1" dirty="0">
                <a:latin typeface="Proxima Nova Extrabold"/>
              </a:rPr>
              <a:t>​</a:t>
            </a:r>
            <a:endParaRPr lang="en-US" sz="2800" b="1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A2CA7C6-F5F9-4670-1E43-A19E2CE0029D}"/>
              </a:ext>
            </a:extLst>
          </p:cNvPr>
          <p:cNvSpPr txBox="1"/>
          <p:nvPr/>
        </p:nvSpPr>
        <p:spPr>
          <a:xfrm>
            <a:off x="5133974" y="908049"/>
            <a:ext cx="23283" cy="6984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CB0C0A0-7F89-6199-66DD-A14B99F32BBA}"/>
              </a:ext>
            </a:extLst>
          </p:cNvPr>
          <p:cNvSpPr txBox="1"/>
          <p:nvPr/>
        </p:nvSpPr>
        <p:spPr>
          <a:xfrm>
            <a:off x="594517" y="4897279"/>
            <a:ext cx="5116094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dirty="0">
                <a:latin typeface="Proxima Nova" panose="020B0604020202020204" charset="0"/>
              </a:rPr>
              <a:t>* Inclusive/Equitable Access Research Study, University of New Hampshire, July 2022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667527C-1B1A-A1BB-585E-1F2EA8E927E1}"/>
              </a:ext>
            </a:extLst>
          </p:cNvPr>
          <p:cNvSpPr txBox="1"/>
          <p:nvPr/>
        </p:nvSpPr>
        <p:spPr>
          <a:xfrm>
            <a:off x="6035553" y="4897278"/>
            <a:ext cx="4572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Proxima Nova"/>
                <a:ea typeface="Proxima Nova"/>
              </a:rPr>
              <a:t>** First Day Complete Spring 2022 Student Survey</a:t>
            </a:r>
            <a:endParaRPr lang="en-US" sz="8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B4B7290-3E9D-2938-3811-D866AC4D6B0C}"/>
              </a:ext>
            </a:extLst>
          </p:cNvPr>
          <p:cNvSpPr/>
          <p:nvPr/>
        </p:nvSpPr>
        <p:spPr>
          <a:xfrm>
            <a:off x="59186" y="977898"/>
            <a:ext cx="7046837" cy="380075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6" name="Content Placeholder 3">
            <a:extLst>
              <a:ext uri="{FF2B5EF4-FFF2-40B4-BE49-F238E27FC236}">
                <a16:creationId xmlns:a16="http://schemas.microsoft.com/office/drawing/2014/main" id="{E475BC51-EA67-8BB7-EB73-137E29DCCF6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92952200"/>
              </p:ext>
            </p:extLst>
          </p:nvPr>
        </p:nvGraphicFramePr>
        <p:xfrm>
          <a:off x="-81749" y="1002408"/>
          <a:ext cx="7328860" cy="37549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AA73D68B-6CDA-9ADF-2029-ECA9BE1AA85A}"/>
              </a:ext>
            </a:extLst>
          </p:cNvPr>
          <p:cNvSpPr/>
          <p:nvPr/>
        </p:nvSpPr>
        <p:spPr>
          <a:xfrm>
            <a:off x="7154602" y="957591"/>
            <a:ext cx="1906010" cy="1584356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B5F0473A-7A84-BCE7-CB23-210E149F83D5}"/>
              </a:ext>
            </a:extLst>
          </p:cNvPr>
          <p:cNvSpPr/>
          <p:nvPr/>
        </p:nvSpPr>
        <p:spPr>
          <a:xfrm>
            <a:off x="7154602" y="2695388"/>
            <a:ext cx="1906010" cy="2193255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Google Shape;328;p56">
            <a:extLst>
              <a:ext uri="{FF2B5EF4-FFF2-40B4-BE49-F238E27FC236}">
                <a16:creationId xmlns:a16="http://schemas.microsoft.com/office/drawing/2014/main" id="{DDFAF257-D2A1-C9F0-5F9B-A23307E04208}"/>
              </a:ext>
            </a:extLst>
          </p:cNvPr>
          <p:cNvSpPr/>
          <p:nvPr/>
        </p:nvSpPr>
        <p:spPr>
          <a:xfrm>
            <a:off x="7038940" y="629302"/>
            <a:ext cx="2069155" cy="2135098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>
              <a:spcBef>
                <a:spcPts val="300"/>
              </a:spcBef>
            </a:pPr>
            <a:r>
              <a:rPr lang="en-GB" sz="1600" b="1" dirty="0">
                <a:solidFill>
                  <a:schemeClr val="bg1"/>
                </a:solidFill>
                <a:latin typeface="Oswald"/>
                <a:ea typeface="Oswald"/>
                <a:cs typeface="Oswald"/>
                <a:sym typeface="Oswald"/>
              </a:rPr>
              <a:t>74 PERCENT</a:t>
            </a:r>
            <a:endParaRPr lang="en-GB" sz="1600" b="1" dirty="0">
              <a:solidFill>
                <a:schemeClr val="bg1"/>
              </a:solidFill>
              <a:latin typeface="Oswald"/>
              <a:ea typeface="Oswald"/>
              <a:cs typeface="Oswald"/>
            </a:endParaRPr>
          </a:p>
          <a:p>
            <a:pPr algn="ctr"/>
            <a:r>
              <a:rPr lang="en-US" sz="1300" dirty="0">
                <a:solidFill>
                  <a:schemeClr val="bg1"/>
                </a:solidFill>
                <a:latin typeface="Proxima Nova"/>
                <a:ea typeface="Proxima Nova"/>
              </a:rPr>
              <a:t>of students said the availability of the program increased their likeliness of continuing their education at the school**</a:t>
            </a:r>
            <a:endParaRPr lang="en-US" sz="1300" baseline="30000" dirty="0">
              <a:solidFill>
                <a:schemeClr val="bg1"/>
              </a:solidFill>
              <a:latin typeface="Proxima Nova"/>
              <a:ea typeface="Proxima Nova"/>
              <a:cs typeface="Proxima Nova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00DEA7E-68AC-56AF-EF28-360CEA637A7D}"/>
              </a:ext>
            </a:extLst>
          </p:cNvPr>
          <p:cNvSpPr txBox="1"/>
          <p:nvPr/>
        </p:nvSpPr>
        <p:spPr>
          <a:xfrm>
            <a:off x="7247112" y="2764400"/>
            <a:ext cx="1766516" cy="229293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300" dirty="0">
                <a:solidFill>
                  <a:schemeClr val="bg1"/>
                </a:solidFill>
                <a:latin typeface="Proxima Nova"/>
              </a:rPr>
              <a:t>Research shows students who participate in First Day Complete are </a:t>
            </a:r>
            <a:r>
              <a:rPr lang="en-US" sz="1300" b="1" dirty="0">
                <a:solidFill>
                  <a:schemeClr val="bg1"/>
                </a:solidFill>
                <a:latin typeface="Proxima Nova"/>
              </a:rPr>
              <a:t>15.58% more likely to complete the course </a:t>
            </a:r>
            <a:r>
              <a:rPr lang="en-US" sz="1300" dirty="0">
                <a:solidFill>
                  <a:schemeClr val="bg1"/>
                </a:solidFill>
                <a:latin typeface="Proxima Nova"/>
              </a:rPr>
              <a:t>then students that are not in an equitable access program.*</a:t>
            </a:r>
          </a:p>
          <a:p>
            <a:endParaRPr lang="en-US" sz="1300" dirty="0">
              <a:latin typeface="Proxima Nova"/>
            </a:endParaRPr>
          </a:p>
        </p:txBody>
      </p:sp>
    </p:spTree>
    <p:extLst>
      <p:ext uri="{BB962C8B-B14F-4D97-AF65-F5344CB8AC3E}">
        <p14:creationId xmlns:p14="http://schemas.microsoft.com/office/powerpoint/2010/main" val="6861891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3" name="Google Shape;473;p73"/>
          <p:cNvPicPr preferRelativeResize="0"/>
          <p:nvPr/>
        </p:nvPicPr>
        <p:blipFill rotWithShape="1">
          <a:blip r:embed="rId3">
            <a:alphaModFix/>
          </a:blip>
          <a:srcRect l="29958" t="-549" r="-99" b="365"/>
          <a:stretch/>
        </p:blipFill>
        <p:spPr>
          <a:xfrm>
            <a:off x="2721" y="1635"/>
            <a:ext cx="9941177" cy="5213242"/>
          </a:xfrm>
          <a:prstGeom prst="rect">
            <a:avLst/>
          </a:prstGeom>
          <a:noFill/>
          <a:ln>
            <a:noFill/>
          </a:ln>
        </p:spPr>
      </p:pic>
      <p:sp>
        <p:nvSpPr>
          <p:cNvPr id="474" name="Google Shape;474;p73"/>
          <p:cNvSpPr/>
          <p:nvPr/>
        </p:nvSpPr>
        <p:spPr>
          <a:xfrm>
            <a:off x="2721" y="0"/>
            <a:ext cx="9933667" cy="5210175"/>
          </a:xfrm>
          <a:prstGeom prst="rect">
            <a:avLst/>
          </a:prstGeom>
          <a:solidFill>
            <a:srgbClr val="000000">
              <a:alpha val="53725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75" name="Google Shape;475;p73" descr="Shape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9379" y="1029822"/>
            <a:ext cx="6743699" cy="3496606"/>
          </a:xfrm>
          <a:prstGeom prst="rect">
            <a:avLst/>
          </a:prstGeom>
          <a:noFill/>
          <a:ln>
            <a:noFill/>
          </a:ln>
        </p:spPr>
      </p:pic>
      <p:sp>
        <p:nvSpPr>
          <p:cNvPr id="476" name="Google Shape;476;p7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  <p:sp>
        <p:nvSpPr>
          <p:cNvPr id="477" name="Google Shape;477;p73"/>
          <p:cNvSpPr txBox="1"/>
          <p:nvPr/>
        </p:nvSpPr>
        <p:spPr>
          <a:xfrm>
            <a:off x="236222" y="381686"/>
            <a:ext cx="7517315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 i="0" u="none" strike="noStrike" cap="none">
                <a:solidFill>
                  <a:schemeClr val="lt1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SUPPORTS ENROLLMENT​</a:t>
            </a:r>
            <a:endParaRPr sz="28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8" name="Google Shape;478;p73"/>
          <p:cNvSpPr txBox="1"/>
          <p:nvPr/>
        </p:nvSpPr>
        <p:spPr>
          <a:xfrm>
            <a:off x="543273" y="2000638"/>
            <a:ext cx="5380699" cy="16466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0" i="0" u="none" strike="noStrike" cap="non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In Fall 2021, Eastern Kentucky University saw an enrollment increase of 8% among first-time freshmen – the only public four-year institution in Kentucky that saw a year-over-year increase.</a:t>
            </a: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1600" b="0" i="0" u="none" strike="noStrike" cap="non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The university considers First Day Complete an important resource for recruitment and retention.</a:t>
            </a:r>
            <a:endParaRPr/>
          </a:p>
        </p:txBody>
      </p:sp>
      <p:sp>
        <p:nvSpPr>
          <p:cNvPr id="479" name="Google Shape;479;p73"/>
          <p:cNvSpPr txBox="1"/>
          <p:nvPr/>
        </p:nvSpPr>
        <p:spPr>
          <a:xfrm>
            <a:off x="436790" y="3493709"/>
            <a:ext cx="2120144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0" name="Google Shape;480;p73"/>
          <p:cNvSpPr txBox="1"/>
          <p:nvPr/>
        </p:nvSpPr>
        <p:spPr>
          <a:xfrm>
            <a:off x="545615" y="1546755"/>
            <a:ext cx="580407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Increased Enrollment at Eastern Kentucky University </a:t>
            </a:r>
            <a:endParaRPr/>
          </a:p>
        </p:txBody>
      </p:sp>
      <p:sp>
        <p:nvSpPr>
          <p:cNvPr id="481" name="Google Shape;481;p73"/>
          <p:cNvSpPr txBox="1"/>
          <p:nvPr/>
        </p:nvSpPr>
        <p:spPr>
          <a:xfrm>
            <a:off x="5133974" y="908049"/>
            <a:ext cx="23283" cy="698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2" name="Google Shape;482;p73"/>
          <p:cNvSpPr/>
          <p:nvPr/>
        </p:nvSpPr>
        <p:spPr>
          <a:xfrm>
            <a:off x="6152430" y="1958521"/>
            <a:ext cx="3202213" cy="1732642"/>
          </a:xfrm>
          <a:prstGeom prst="rect">
            <a:avLst/>
          </a:prstGeom>
          <a:solidFill>
            <a:srgbClr val="2383C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3" name="Google Shape;483;p73"/>
          <p:cNvSpPr/>
          <p:nvPr/>
        </p:nvSpPr>
        <p:spPr>
          <a:xfrm>
            <a:off x="6194129" y="2287844"/>
            <a:ext cx="3160761" cy="12084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" sz="1600" b="1" i="0" u="none" strike="noStrike" cap="none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25  PERCENT</a:t>
            </a:r>
            <a:endParaRPr sz="1600" b="1" i="0" u="none" strike="noStrike" cap="none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Of freshman said that the course material program was a factor in their decision to attend their current school.* 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 b="0" i="0" u="none" strike="noStrike" cap="none">
              <a:solidFill>
                <a:srgbClr val="3F3F3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484" name="Google Shape;484;p73"/>
          <p:cNvSpPr txBox="1"/>
          <p:nvPr/>
        </p:nvSpPr>
        <p:spPr>
          <a:xfrm>
            <a:off x="589190" y="3646109"/>
            <a:ext cx="2120144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5" name="Google Shape;485;p73"/>
          <p:cNvSpPr txBox="1"/>
          <p:nvPr/>
        </p:nvSpPr>
        <p:spPr>
          <a:xfrm>
            <a:off x="6018928" y="4875229"/>
            <a:ext cx="4572000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* First Day Complete Spring 2022 Student Survey</a:t>
            </a:r>
            <a:endParaRPr sz="10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58"/>
          <p:cNvSpPr txBox="1"/>
          <p:nvPr/>
        </p:nvSpPr>
        <p:spPr>
          <a:xfrm>
            <a:off x="384074" y="1059300"/>
            <a:ext cx="5837617" cy="40842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270000" rIns="91425" bIns="91425" anchor="t" anchorCtr="0">
            <a:noAutofit/>
          </a:bodyPr>
          <a:lstStyle/>
          <a:p>
            <a:pPr marL="0" marR="216000" lvl="0" indent="0" algn="l" rtl="0">
              <a:lnSpc>
                <a:spcPct val="115000"/>
              </a:lnSpc>
              <a:spcBef>
                <a:spcPts val="0"/>
              </a:spcBef>
              <a:spcAft>
                <a:spcPts val="500"/>
              </a:spcAft>
              <a:buNone/>
            </a:pPr>
            <a:endParaRPr sz="1300" b="1" dirty="0">
              <a:solidFill>
                <a:srgbClr val="333333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69" name="Google Shape;369;p58"/>
          <p:cNvSpPr/>
          <p:nvPr/>
        </p:nvSpPr>
        <p:spPr>
          <a:xfrm>
            <a:off x="384074" y="1055255"/>
            <a:ext cx="8227375" cy="86700"/>
          </a:xfrm>
          <a:prstGeom prst="rect">
            <a:avLst/>
          </a:prstGeom>
          <a:solidFill>
            <a:srgbClr val="2383C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74" name="Google Shape;374;p58"/>
          <p:cNvSpPr txBox="1"/>
          <p:nvPr/>
        </p:nvSpPr>
        <p:spPr>
          <a:xfrm>
            <a:off x="462014" y="1010866"/>
            <a:ext cx="5759677" cy="3275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216000" rIns="91425" bIns="91425" anchor="t" anchorCtr="0">
            <a:noAutofit/>
          </a:bodyPr>
          <a:lstStyle/>
          <a:p>
            <a:pPr marL="383200" marR="144000" lvl="0" indent="-285750">
              <a:lnSpc>
                <a:spcPct val="115000"/>
              </a:lnSpc>
              <a:spcBef>
                <a:spcPts val="1200"/>
              </a:spcBef>
              <a:buClr>
                <a:srgbClr val="00853C"/>
              </a:buClr>
              <a:buSzPct val="90000"/>
              <a:buFont typeface="Wingdings" panose="05000000000000000000" pitchFamily="2" charset="2"/>
              <a:buChar char="ü"/>
            </a:pPr>
            <a:r>
              <a:rPr lang="en-US" dirty="0">
                <a:solidFill>
                  <a:srgbClr val="333333"/>
                </a:solidFill>
                <a:latin typeface="Proxima Nova"/>
                <a:ea typeface="Proxima Nova"/>
                <a:cs typeface="Proxima Nova"/>
                <a:sym typeface="Proxima Nova"/>
              </a:rPr>
              <a:t>Faculty maintain full Academic Freedom</a:t>
            </a:r>
          </a:p>
          <a:p>
            <a:pPr marL="383200" marR="144000" lvl="0" indent="-285750">
              <a:lnSpc>
                <a:spcPct val="115000"/>
              </a:lnSpc>
              <a:spcBef>
                <a:spcPts val="1200"/>
              </a:spcBef>
              <a:buClr>
                <a:srgbClr val="00853C"/>
              </a:buClr>
              <a:buSzPct val="90000"/>
              <a:buFont typeface="Wingdings" panose="05000000000000000000" pitchFamily="2" charset="2"/>
              <a:buChar char="ü"/>
            </a:pPr>
            <a:r>
              <a:rPr lang="en-US" dirty="0">
                <a:solidFill>
                  <a:srgbClr val="333333"/>
                </a:solidFill>
                <a:latin typeface="Proxima Nova"/>
                <a:ea typeface="Proxima Nova"/>
                <a:cs typeface="Proxima Nova"/>
                <a:sym typeface="Proxima Nova"/>
              </a:rPr>
              <a:t>Faculty can continue to select materials across all publishers, in any format</a:t>
            </a:r>
          </a:p>
          <a:p>
            <a:pPr marL="383200" marR="144000" indent="-285750">
              <a:lnSpc>
                <a:spcPct val="115000"/>
              </a:lnSpc>
              <a:spcBef>
                <a:spcPts val="1200"/>
              </a:spcBef>
              <a:buClr>
                <a:srgbClr val="00853C"/>
              </a:buClr>
              <a:buSzPct val="90000"/>
              <a:buFont typeface="Wingdings" panose="05000000000000000000" pitchFamily="2" charset="2"/>
              <a:buChar char="ü"/>
            </a:pPr>
            <a:r>
              <a:rPr lang="en-US" dirty="0">
                <a:solidFill>
                  <a:srgbClr val="333333"/>
                </a:solidFill>
                <a:latin typeface="Proxima Nova"/>
                <a:ea typeface="Proxima Nova"/>
                <a:cs typeface="Proxima Nova"/>
                <a:sym typeface="Proxima Nova"/>
              </a:rPr>
              <a:t>Faculty submission timeline remains unchanged</a:t>
            </a:r>
          </a:p>
          <a:p>
            <a:pPr marL="383200" marR="144000" indent="-285750">
              <a:lnSpc>
                <a:spcPct val="115000"/>
              </a:lnSpc>
              <a:spcBef>
                <a:spcPts val="1200"/>
              </a:spcBef>
              <a:buClr>
                <a:srgbClr val="00853C"/>
              </a:buClr>
              <a:buSzPct val="90000"/>
              <a:buFont typeface="Wingdings" panose="05000000000000000000" pitchFamily="2" charset="2"/>
              <a:buChar char="ü"/>
            </a:pPr>
            <a:r>
              <a:rPr lang="en-US" dirty="0">
                <a:solidFill>
                  <a:srgbClr val="333333"/>
                </a:solidFill>
                <a:latin typeface="Proxima Nova"/>
                <a:ea typeface="Proxima Nova"/>
                <a:cs typeface="Proxima Nova"/>
                <a:sym typeface="Proxima Nova"/>
              </a:rPr>
              <a:t>Early adoptions realize greater success</a:t>
            </a:r>
          </a:p>
          <a:p>
            <a:pPr marL="383200" marR="144000" lvl="0" indent="-285750">
              <a:lnSpc>
                <a:spcPct val="115000"/>
              </a:lnSpc>
              <a:spcBef>
                <a:spcPts val="1200"/>
              </a:spcBef>
              <a:buClr>
                <a:srgbClr val="00853C"/>
              </a:buClr>
              <a:buSzPct val="90000"/>
              <a:buFont typeface="Wingdings" panose="05000000000000000000" pitchFamily="2" charset="2"/>
              <a:buChar char="ü"/>
            </a:pPr>
            <a:r>
              <a:rPr lang="en-US" dirty="0">
                <a:solidFill>
                  <a:srgbClr val="333333"/>
                </a:solidFill>
                <a:latin typeface="Proxima Nova"/>
                <a:ea typeface="Proxima Nova"/>
                <a:cs typeface="Proxima Nova"/>
                <a:sym typeface="Proxima Nova"/>
              </a:rPr>
              <a:t>Easy to implement Student Opt-Out option</a:t>
            </a:r>
          </a:p>
          <a:p>
            <a:pPr marL="383200" marR="144000" lvl="0" indent="-285750">
              <a:lnSpc>
                <a:spcPct val="115000"/>
              </a:lnSpc>
              <a:spcBef>
                <a:spcPts val="1200"/>
              </a:spcBef>
              <a:buClr>
                <a:srgbClr val="00853C"/>
              </a:buClr>
              <a:buSzPct val="90000"/>
              <a:buFont typeface="Wingdings" panose="05000000000000000000" pitchFamily="2" charset="2"/>
              <a:buChar char="ü"/>
            </a:pPr>
            <a:r>
              <a:rPr lang="en-US" dirty="0">
                <a:solidFill>
                  <a:srgbClr val="333333"/>
                </a:solidFill>
                <a:latin typeface="Proxima Nova"/>
                <a:ea typeface="Proxima Nova"/>
                <a:cs typeface="Proxima Nova"/>
                <a:sym typeface="Proxima Nova"/>
              </a:rPr>
              <a:t>Student Centric Approach 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6436908" y="1433239"/>
            <a:ext cx="2755021" cy="1632470"/>
            <a:chOff x="5757268" y="1452428"/>
            <a:chExt cx="3617389" cy="1515553"/>
          </a:xfrm>
        </p:grpSpPr>
        <p:sp>
          <p:nvSpPr>
            <p:cNvPr id="20" name="Rectangle 19"/>
            <p:cNvSpPr/>
            <p:nvPr/>
          </p:nvSpPr>
          <p:spPr>
            <a:xfrm>
              <a:off x="5870019" y="1539312"/>
              <a:ext cx="3273983" cy="142866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050" i="1" dirty="0">
                  <a:latin typeface="Proxima Nova" panose="020B0604020202020204" charset="0"/>
                </a:rPr>
                <a:t>Regarding [student] performance, </a:t>
              </a:r>
            </a:p>
            <a:p>
              <a:r>
                <a:rPr lang="en-US" sz="1050" i="1" dirty="0">
                  <a:latin typeface="Proxima Nova" panose="020B0604020202020204" charset="0"/>
                </a:rPr>
                <a:t>I’m seeing higher quality work, and a great boost in student engagement. </a:t>
              </a:r>
            </a:p>
            <a:p>
              <a:pPr>
                <a:spcBef>
                  <a:spcPts val="600"/>
                </a:spcBef>
              </a:pPr>
              <a:r>
                <a:rPr lang="en-US" sz="1050" i="1" dirty="0">
                  <a:latin typeface="Proxima Nova" panose="020B0604020202020204" charset="0"/>
                </a:rPr>
                <a:t>I think our institution has been more innovative [with this program] catering to a lot of first-generation students. </a:t>
              </a:r>
              <a:endParaRPr lang="en-US" sz="1050" dirty="0">
                <a:latin typeface="Proxima Nova" panose="020B0604020202020204" charset="0"/>
              </a:endParaRPr>
            </a:p>
            <a:p>
              <a:pPr>
                <a:spcBef>
                  <a:spcPts val="600"/>
                </a:spcBef>
              </a:pPr>
              <a:r>
                <a:rPr lang="en-US" sz="1050" dirty="0">
                  <a:latin typeface="Proxima Nova" panose="020B0604020202020204" charset="0"/>
                </a:rPr>
                <a:t>	     Scott Huff, Faculty</a:t>
              </a:r>
            </a:p>
            <a:p>
              <a:r>
                <a:rPr lang="en-US" sz="1050" dirty="0">
                  <a:latin typeface="Proxima Nova" panose="020B0604020202020204" charset="0"/>
                </a:rPr>
                <a:t>	     Lees-McRae College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8612477" y="2303015"/>
              <a:ext cx="76218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rgbClr val="106CFF"/>
                  </a:solidFill>
                </a:rPr>
                <a:t>”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5757268" y="1452428"/>
              <a:ext cx="54541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i="1" dirty="0">
                  <a:solidFill>
                    <a:srgbClr val="106CFF"/>
                  </a:solidFill>
                  <a:latin typeface="Proxima Nova" panose="020B0604020202020204" charset="0"/>
                </a:rPr>
                <a:t>“</a:t>
              </a:r>
              <a:endParaRPr lang="en-US" sz="1600" dirty="0">
                <a:solidFill>
                  <a:srgbClr val="106CFF"/>
                </a:solidFill>
              </a:endParaRPr>
            </a:p>
          </p:txBody>
        </p:sp>
      </p:grpSp>
      <p:pic>
        <p:nvPicPr>
          <p:cNvPr id="30" name="Picture 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9229" y="2648572"/>
            <a:ext cx="862996" cy="1105914"/>
          </a:xfrm>
          <a:prstGeom prst="rect">
            <a:avLst/>
          </a:prstGeom>
        </p:spPr>
      </p:pic>
      <p:sp>
        <p:nvSpPr>
          <p:cNvPr id="23" name="Google Shape;347;p57"/>
          <p:cNvSpPr txBox="1"/>
          <p:nvPr/>
        </p:nvSpPr>
        <p:spPr>
          <a:xfrm>
            <a:off x="309108" y="84651"/>
            <a:ext cx="8834892" cy="5727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GB" sz="2100" dirty="0">
                <a:solidFill>
                  <a:schemeClr val="tx1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WORKING IN COLLABORATION WITH </a:t>
            </a:r>
          </a:p>
          <a:p>
            <a:pPr lvl="0"/>
            <a:r>
              <a:rPr lang="en-GB" sz="2400" dirty="0">
                <a:solidFill>
                  <a:srgbClr val="5F9A84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ACADEMIC LEADERSHIP &amp; FACULTY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F8B2ABB-C3F1-B91D-1A9F-EF775BB57C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/>
        </p:blipFill>
        <p:spPr bwMode="auto">
          <a:xfrm>
            <a:off x="768690" y="3878132"/>
            <a:ext cx="873503" cy="1173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954CFFB5-12A3-7056-7FD9-CA089AAD0CC3}"/>
              </a:ext>
            </a:extLst>
          </p:cNvPr>
          <p:cNvGrpSpPr/>
          <p:nvPr/>
        </p:nvGrpSpPr>
        <p:grpSpPr>
          <a:xfrm>
            <a:off x="1642193" y="3878131"/>
            <a:ext cx="5538534" cy="1173059"/>
            <a:chOff x="384073" y="3773747"/>
            <a:chExt cx="8227375" cy="1441467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128939C-7241-DFC4-DF5E-5CEFA00A0B50}"/>
                </a:ext>
              </a:extLst>
            </p:cNvPr>
            <p:cNvSpPr/>
            <p:nvPr/>
          </p:nvSpPr>
          <p:spPr>
            <a:xfrm>
              <a:off x="384073" y="3773747"/>
              <a:ext cx="8227375" cy="1441467"/>
            </a:xfrm>
            <a:prstGeom prst="rect">
              <a:avLst/>
            </a:prstGeom>
            <a:solidFill>
              <a:srgbClr val="2383C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5E0B408-C393-AEE6-2B8D-AF3C0E40679F}"/>
                </a:ext>
              </a:extLst>
            </p:cNvPr>
            <p:cNvSpPr/>
            <p:nvPr/>
          </p:nvSpPr>
          <p:spPr>
            <a:xfrm>
              <a:off x="602344" y="3959920"/>
              <a:ext cx="7790832" cy="487375"/>
            </a:xfrm>
            <a:prstGeom prst="rect">
              <a:avLst/>
            </a:prstGeom>
            <a:solidFill>
              <a:srgbClr val="2383CB"/>
            </a:solidFill>
            <a:ln>
              <a:solidFill>
                <a:srgbClr val="2383CB"/>
              </a:solidFill>
            </a:ln>
          </p:spPr>
          <p:txBody>
            <a:bodyPr wrap="square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  <a:latin typeface="+mn-lt"/>
                  <a:ea typeface="Times New Roman" panose="02020603050405020304" pitchFamily="18" charset="0"/>
                </a:rPr>
                <a:t>“We've taken the worry out of being prepared for the first day of class, and it's been phenomenal for students.”</a:t>
              </a:r>
              <a:r>
                <a:rPr lang="en-US" sz="1200" dirty="0">
                  <a:solidFill>
                    <a:schemeClr val="bg1"/>
                  </a:solidFill>
                  <a:latin typeface="+mn-lt"/>
                </a:rPr>
                <a:t> 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73193E9-5CF6-8E03-354D-123FEE4B672D}"/>
                </a:ext>
              </a:extLst>
            </p:cNvPr>
            <p:cNvSpPr txBox="1"/>
            <p:nvPr/>
          </p:nvSpPr>
          <p:spPr>
            <a:xfrm>
              <a:off x="3409335" y="4534532"/>
              <a:ext cx="4890663" cy="406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solidFill>
                    <a:schemeClr val="bg1"/>
                  </a:solidFill>
                  <a:latin typeface="+mn-lt"/>
                </a:rPr>
                <a:t>Dr. Allison Gillespie, </a:t>
              </a:r>
              <a:r>
                <a:rPr lang="en-US" sz="1100" i="0" dirty="0">
                  <a:solidFill>
                    <a:schemeClr val="bg1"/>
                  </a:solidFill>
                  <a:effectLst/>
                  <a:latin typeface="+mn-lt"/>
                </a:rPr>
                <a:t>Assistant Provost for Academic Affairs</a:t>
              </a:r>
              <a:r>
                <a:rPr lang="en-US" sz="1100" dirty="0">
                  <a:solidFill>
                    <a:schemeClr val="bg1"/>
                  </a:solidFill>
                  <a:latin typeface="+mn-lt"/>
                </a:rPr>
                <a:t>,</a:t>
              </a:r>
            </a:p>
            <a:p>
              <a:r>
                <a:rPr lang="en-US" sz="1100" dirty="0">
                  <a:solidFill>
                    <a:schemeClr val="bg1"/>
                  </a:solidFill>
                  <a:latin typeface="+mn-lt"/>
                </a:rPr>
                <a:t>The University of Southern Mississippi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544612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uilding with a sign on the front&#10;&#10;Description automatically generated with low confidence">
            <a:extLst>
              <a:ext uri="{FF2B5EF4-FFF2-40B4-BE49-F238E27FC236}">
                <a16:creationId xmlns:a16="http://schemas.microsoft.com/office/drawing/2014/main" id="{3C98DD10-0571-670A-2305-B57B440668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85186"/>
          </a:xfrm>
          <a:prstGeom prst="rect">
            <a:avLst/>
          </a:prstGeom>
        </p:spPr>
      </p:pic>
      <p:sp>
        <p:nvSpPr>
          <p:cNvPr id="390" name="Google Shape;390;p59"/>
          <p:cNvSpPr/>
          <p:nvPr/>
        </p:nvSpPr>
        <p:spPr>
          <a:xfrm>
            <a:off x="5299978" y="1010225"/>
            <a:ext cx="2657100" cy="622800"/>
          </a:xfrm>
          <a:prstGeom prst="rect">
            <a:avLst/>
          </a:prstGeom>
          <a:solidFill>
            <a:srgbClr val="2383CB"/>
          </a:solidFill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108000" rIns="91425" bIns="91425" anchor="ctr" anchorCtr="0">
            <a:noAutofit/>
          </a:bodyPr>
          <a:lstStyle/>
          <a:p>
            <a:pPr marL="35999" marR="179999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b="1" dirty="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STEP 1</a:t>
            </a:r>
            <a:r>
              <a:rPr lang="en-GB" dirty="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 |</a:t>
            </a:r>
            <a:endParaRPr dirty="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91" name="Google Shape;391;p59"/>
          <p:cNvSpPr/>
          <p:nvPr/>
        </p:nvSpPr>
        <p:spPr>
          <a:xfrm>
            <a:off x="5925627" y="1010225"/>
            <a:ext cx="2216700" cy="62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08000" rIns="91425" bIns="91425" anchor="ctr" anchorCtr="0">
            <a:noAutofit/>
          </a:bodyPr>
          <a:lstStyle/>
          <a:p>
            <a:pPr marL="179999" marR="179999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300" dirty="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REGISTER FOR CLASS</a:t>
            </a:r>
            <a:endParaRPr sz="1300" dirty="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93" name="Google Shape;393;p59"/>
          <p:cNvSpPr/>
          <p:nvPr/>
        </p:nvSpPr>
        <p:spPr>
          <a:xfrm>
            <a:off x="5317434" y="1709249"/>
            <a:ext cx="2657087" cy="622800"/>
          </a:xfrm>
          <a:prstGeom prst="rect">
            <a:avLst/>
          </a:prstGeom>
          <a:solidFill>
            <a:srgbClr val="2383CB"/>
          </a:solidFill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108000" rIns="91425" bIns="91425" anchor="ctr" anchorCtr="0">
            <a:noAutofit/>
          </a:bodyPr>
          <a:lstStyle/>
          <a:p>
            <a:pPr marL="35999" marR="179999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b="1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STEP 2</a:t>
            </a:r>
            <a:r>
              <a:rPr lang="en-GB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 |</a:t>
            </a:r>
            <a:endParaRPr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94" name="Google Shape;394;p59"/>
          <p:cNvSpPr/>
          <p:nvPr/>
        </p:nvSpPr>
        <p:spPr>
          <a:xfrm>
            <a:off x="5925627" y="1709238"/>
            <a:ext cx="2216700" cy="62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08000" rIns="91425" bIns="91425" anchor="ctr" anchorCtr="0">
            <a:noAutofit/>
          </a:bodyPr>
          <a:lstStyle/>
          <a:p>
            <a:pPr marL="179999" marR="179999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3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VERIFY MATERIALS </a:t>
            </a:r>
            <a:endParaRPr sz="130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96" name="Google Shape;396;p59"/>
          <p:cNvSpPr/>
          <p:nvPr/>
        </p:nvSpPr>
        <p:spPr>
          <a:xfrm>
            <a:off x="5317434" y="2408243"/>
            <a:ext cx="2657087" cy="622800"/>
          </a:xfrm>
          <a:prstGeom prst="rect">
            <a:avLst/>
          </a:prstGeom>
          <a:solidFill>
            <a:srgbClr val="2383CB"/>
          </a:solidFill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108000" rIns="91425" bIns="91425" anchor="ctr" anchorCtr="0">
            <a:noAutofit/>
          </a:bodyPr>
          <a:lstStyle/>
          <a:p>
            <a:pPr marL="35999" marR="179999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b="1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STEP 3</a:t>
            </a:r>
            <a:r>
              <a:rPr lang="en-GB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 |</a:t>
            </a:r>
            <a:endParaRPr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97" name="Google Shape;397;p59"/>
          <p:cNvSpPr/>
          <p:nvPr/>
        </p:nvSpPr>
        <p:spPr>
          <a:xfrm>
            <a:off x="5925627" y="2408250"/>
            <a:ext cx="2437839" cy="62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08000" rIns="91425" bIns="91425" anchor="ctr" anchorCtr="0">
            <a:noAutofit/>
          </a:bodyPr>
          <a:lstStyle/>
          <a:p>
            <a:pPr marL="179999" marR="179999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300" dirty="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SELECT FULFILLMENT METHODS</a:t>
            </a:r>
            <a:endParaRPr sz="1300" dirty="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5317434" y="3105125"/>
            <a:ext cx="2824893" cy="622800"/>
            <a:chOff x="5875373" y="3365227"/>
            <a:chExt cx="2824893" cy="622800"/>
          </a:xfrm>
          <a:solidFill>
            <a:srgbClr val="2383CB"/>
          </a:solidFill>
        </p:grpSpPr>
        <p:sp>
          <p:nvSpPr>
            <p:cNvPr id="399" name="Google Shape;399;p59"/>
            <p:cNvSpPr/>
            <p:nvPr/>
          </p:nvSpPr>
          <p:spPr>
            <a:xfrm>
              <a:off x="5875373" y="3365227"/>
              <a:ext cx="2657087" cy="622800"/>
            </a:xfrm>
            <a:prstGeom prst="rect">
              <a:avLst/>
            </a:prstGeom>
            <a:grpFill/>
            <a:ln>
              <a:noFill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108000" rIns="91425" bIns="91425" anchor="ctr" anchorCtr="0">
              <a:noAutofit/>
            </a:bodyPr>
            <a:lstStyle/>
            <a:p>
              <a:pPr marL="35999" marR="179999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-GB" b="1" dirty="0">
                  <a:solidFill>
                    <a:srgbClr val="FFFFFF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STEP 4</a:t>
              </a:r>
              <a:r>
                <a:rPr lang="en-GB" dirty="0">
                  <a:solidFill>
                    <a:srgbClr val="FFFFFF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 |</a:t>
              </a:r>
              <a:endParaRPr dirty="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  <p:sp>
          <p:nvSpPr>
            <p:cNvPr id="400" name="Google Shape;400;p59"/>
            <p:cNvSpPr/>
            <p:nvPr/>
          </p:nvSpPr>
          <p:spPr>
            <a:xfrm>
              <a:off x="6483566" y="3365227"/>
              <a:ext cx="2216700" cy="622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108000" rIns="91425" bIns="91425" anchor="ctr" anchorCtr="0">
              <a:noAutofit/>
            </a:bodyPr>
            <a:lstStyle/>
            <a:p>
              <a:pPr marL="179999" marR="179999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-GB" sz="1300" dirty="0">
                  <a:solidFill>
                    <a:srgbClr val="FFFFFF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RECEIVE MATERIALS</a:t>
              </a:r>
              <a:endParaRPr sz="1300" dirty="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</p:grpSp>
      <p:sp>
        <p:nvSpPr>
          <p:cNvPr id="387" name="Google Shape;387;p59"/>
          <p:cNvSpPr txBox="1"/>
          <p:nvPr/>
        </p:nvSpPr>
        <p:spPr>
          <a:xfrm>
            <a:off x="304800" y="174475"/>
            <a:ext cx="6093600" cy="5727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Personalized Student Experience</a:t>
            </a:r>
            <a:endParaRPr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roxima Nova Extrabold"/>
              <a:ea typeface="Proxima Nova Extrabold"/>
              <a:cs typeface="Proxima Nova Extrabold"/>
              <a:sym typeface="Proxima Nova Extrabold"/>
            </a:endParaRPr>
          </a:p>
        </p:txBody>
      </p:sp>
      <p:sp>
        <p:nvSpPr>
          <p:cNvPr id="29" name="Google Shape;399;p59"/>
          <p:cNvSpPr/>
          <p:nvPr/>
        </p:nvSpPr>
        <p:spPr>
          <a:xfrm>
            <a:off x="5302157" y="3827483"/>
            <a:ext cx="2657087" cy="622800"/>
          </a:xfrm>
          <a:prstGeom prst="rect">
            <a:avLst/>
          </a:prstGeom>
          <a:solidFill>
            <a:srgbClr val="2383CB"/>
          </a:solidFill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108000" rIns="91425" bIns="91425" anchor="ctr" anchorCtr="0">
            <a:noAutofit/>
          </a:bodyPr>
          <a:lstStyle/>
          <a:p>
            <a:pPr marL="35999" marR="179999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b="1" dirty="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STEP 5</a:t>
            </a:r>
            <a:r>
              <a:rPr lang="en-GB" dirty="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 |</a:t>
            </a:r>
            <a:endParaRPr dirty="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0" name="Google Shape;400;p59"/>
          <p:cNvSpPr/>
          <p:nvPr/>
        </p:nvSpPr>
        <p:spPr>
          <a:xfrm>
            <a:off x="5925627" y="3880242"/>
            <a:ext cx="2216700" cy="62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08000" rIns="91425" bIns="91425" anchor="ctr" anchorCtr="0">
            <a:noAutofit/>
          </a:bodyPr>
          <a:lstStyle/>
          <a:p>
            <a:pPr marL="179999" marR="179999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300" dirty="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END OF TERM:</a:t>
            </a:r>
          </a:p>
          <a:p>
            <a:pPr marL="179999" marR="179999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300" dirty="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RETURN MATERIALS</a:t>
            </a:r>
            <a:endParaRPr sz="1300" dirty="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084" y="895102"/>
            <a:ext cx="4142009" cy="3850218"/>
          </a:xfrm>
          <a:prstGeom prst="rect">
            <a:avLst/>
          </a:prstGeom>
        </p:spPr>
      </p:pic>
      <p:pic>
        <p:nvPicPr>
          <p:cNvPr id="3" name="Google Shape;837;p78">
            <a:extLst>
              <a:ext uri="{FF2B5EF4-FFF2-40B4-BE49-F238E27FC236}">
                <a16:creationId xmlns:a16="http://schemas.microsoft.com/office/drawing/2014/main" id="{7776D325-94AC-583F-73B8-FD39AA1AEF06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2149" t="-49"/>
          <a:stretch/>
        </p:blipFill>
        <p:spPr>
          <a:xfrm>
            <a:off x="999640" y="1391368"/>
            <a:ext cx="2881985" cy="1274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92DB8526-495D-8E44-AF86-3018965086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83" b="6463"/>
          <a:stretch/>
        </p:blipFill>
        <p:spPr>
          <a:xfrm>
            <a:off x="6146757" y="1149280"/>
            <a:ext cx="2668335" cy="2142069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08420C5-44DE-8BCC-D622-F1C1BBD8515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8</a:t>
            </a:fld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CEF4B2B-1037-A155-AA6A-176F870A66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203" y="1399158"/>
            <a:ext cx="2529573" cy="181552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980EDD2-FC6A-C932-E70A-3F7A56BDC3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32611" y="1979553"/>
            <a:ext cx="3142169" cy="2334464"/>
          </a:xfrm>
          <a:prstGeom prst="rect">
            <a:avLst/>
          </a:prstGeom>
        </p:spPr>
      </p:pic>
      <p:pic>
        <p:nvPicPr>
          <p:cNvPr id="21" name="Picture 20" descr="Two people looking at a computer screen&#10;&#10;Description automatically generated with medium confidence">
            <a:extLst>
              <a:ext uri="{FF2B5EF4-FFF2-40B4-BE49-F238E27FC236}">
                <a16:creationId xmlns:a16="http://schemas.microsoft.com/office/drawing/2014/main" id="{7859882F-3D48-6CEE-CC62-527895D4EF5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05" r="11648"/>
          <a:stretch/>
        </p:blipFill>
        <p:spPr>
          <a:xfrm>
            <a:off x="6146757" y="3401814"/>
            <a:ext cx="2812685" cy="1741686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18E307A9-15BF-43D9-A9CD-0251E8E8CDCE}"/>
              </a:ext>
            </a:extLst>
          </p:cNvPr>
          <p:cNvSpPr txBox="1"/>
          <p:nvPr/>
        </p:nvSpPr>
        <p:spPr>
          <a:xfrm>
            <a:off x="481586" y="1082456"/>
            <a:ext cx="21308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2678B4"/>
                </a:solidFill>
              </a:rPr>
              <a:t>Make your selection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9CB5F52-DB08-ADEC-F64E-AF448E2829B9}"/>
              </a:ext>
            </a:extLst>
          </p:cNvPr>
          <p:cNvSpPr txBox="1"/>
          <p:nvPr/>
        </p:nvSpPr>
        <p:spPr>
          <a:xfrm>
            <a:off x="3499698" y="1456333"/>
            <a:ext cx="21308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2678B4"/>
                </a:solidFill>
              </a:rPr>
              <a:t>Show confirmation email with bar code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A7E7E67-0EFE-AEE7-C5F2-71B0BCAFFAA3}"/>
              </a:ext>
            </a:extLst>
          </p:cNvPr>
          <p:cNvSpPr txBox="1"/>
          <p:nvPr/>
        </p:nvSpPr>
        <p:spPr>
          <a:xfrm>
            <a:off x="6347238" y="807731"/>
            <a:ext cx="21308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2678B4"/>
                </a:solidFill>
              </a:rPr>
              <a:t>Receive your materials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4A5C2FDA-3E74-44A9-557C-D0F46728A65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253" t="1984" r="6707"/>
          <a:stretch/>
        </p:blipFill>
        <p:spPr>
          <a:xfrm>
            <a:off x="282202" y="3291349"/>
            <a:ext cx="2529573" cy="163767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15DAF27-CA3D-234D-0D2C-9AF08DC88AFE}"/>
              </a:ext>
            </a:extLst>
          </p:cNvPr>
          <p:cNvSpPr txBox="1"/>
          <p:nvPr/>
        </p:nvSpPr>
        <p:spPr>
          <a:xfrm>
            <a:off x="-6901" y="3621"/>
            <a:ext cx="9144000" cy="523220"/>
          </a:xfrm>
          <a:prstGeom prst="rect">
            <a:avLst/>
          </a:prstGeom>
          <a:solidFill>
            <a:srgbClr val="2383CB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2500" b="1" dirty="0">
                <a:solidFill>
                  <a:schemeClr val="bg1"/>
                </a:solidFill>
                <a:latin typeface="Proxima Nova Extrabold"/>
              </a:rPr>
              <a:t>CONVENIENT IN-STORE PICK UP </a:t>
            </a:r>
            <a:r>
              <a:rPr lang="en-US" sz="2800" b="1" dirty="0">
                <a:latin typeface="Proxima Nova Extrabold"/>
              </a:rPr>
              <a:t>​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4115257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56FBCBC1-4C88-57A3-F168-45FFB11104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3036" y="4377711"/>
            <a:ext cx="615402" cy="409522"/>
          </a:xfrm>
          <a:prstGeom prst="rect">
            <a:avLst/>
          </a:prstGeom>
        </p:spPr>
      </p:pic>
      <p:pic>
        <p:nvPicPr>
          <p:cNvPr id="894" name="Google Shape;894;p83" descr="delgado-community-college-logo-vector | The St. Bernard News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39419" y="1444856"/>
            <a:ext cx="925458" cy="520496"/>
          </a:xfrm>
          <a:prstGeom prst="rect">
            <a:avLst/>
          </a:prstGeom>
          <a:noFill/>
          <a:ln>
            <a:noFill/>
          </a:ln>
        </p:spPr>
      </p:pic>
      <p:pic>
        <p:nvPicPr>
          <p:cNvPr id="895" name="Google Shape;895;p8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290953" y="1885345"/>
            <a:ext cx="998183" cy="360789"/>
          </a:xfrm>
          <a:prstGeom prst="rect">
            <a:avLst/>
          </a:prstGeom>
          <a:noFill/>
          <a:ln>
            <a:noFill/>
          </a:ln>
        </p:spPr>
      </p:pic>
      <p:pic>
        <p:nvPicPr>
          <p:cNvPr id="896" name="Google Shape;896;p83" descr="Brand Identity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718290" y="4525126"/>
            <a:ext cx="526616" cy="48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98" name="Google Shape;898;p8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985685" y="1530807"/>
            <a:ext cx="885630" cy="322278"/>
          </a:xfrm>
          <a:prstGeom prst="rect">
            <a:avLst/>
          </a:prstGeom>
          <a:noFill/>
          <a:ln>
            <a:noFill/>
          </a:ln>
        </p:spPr>
      </p:pic>
      <p:sp>
        <p:nvSpPr>
          <p:cNvPr id="899" name="Google Shape;899;p83"/>
          <p:cNvSpPr txBox="1">
            <a:spLocks noGrp="1"/>
          </p:cNvSpPr>
          <p:nvPr>
            <p:ph type="title"/>
          </p:nvPr>
        </p:nvSpPr>
        <p:spPr>
          <a:xfrm>
            <a:off x="125708" y="872144"/>
            <a:ext cx="8676000" cy="38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en" sz="1300" dirty="0">
                <a:solidFill>
                  <a:srgbClr val="333333"/>
                </a:solidFill>
                <a:latin typeface="Proxima Nova"/>
                <a:ea typeface="Proxima Nova"/>
                <a:cs typeface="Proxima Nova"/>
                <a:sym typeface="Proxima Nova"/>
              </a:rPr>
              <a:t>Over </a:t>
            </a:r>
            <a:r>
              <a:rPr lang="en" sz="1300" b="1" dirty="0">
                <a:solidFill>
                  <a:srgbClr val="333333"/>
                </a:solidFill>
                <a:latin typeface="Proxima Nova"/>
                <a:ea typeface="Proxima Nova"/>
                <a:cs typeface="Proxima Nova"/>
                <a:sym typeface="Proxima Nova"/>
              </a:rPr>
              <a:t>157 CAMPUSES </a:t>
            </a:r>
            <a:r>
              <a:rPr lang="en" sz="1300" dirty="0">
                <a:solidFill>
                  <a:srgbClr val="333333"/>
                </a:solidFill>
                <a:latin typeface="Proxima Nova"/>
                <a:ea typeface="Proxima Nova"/>
                <a:cs typeface="Proxima Nova"/>
                <a:sym typeface="Proxima Nova"/>
              </a:rPr>
              <a:t>have moved to </a:t>
            </a:r>
            <a:r>
              <a:rPr lang="en" sz="1300" b="1" dirty="0">
                <a:solidFill>
                  <a:srgbClr val="4C837A"/>
                </a:solidFill>
                <a:latin typeface="Proxima Nova"/>
                <a:ea typeface="Proxima Nova"/>
                <a:cs typeface="Proxima Nova"/>
                <a:sym typeface="Proxima Nova"/>
              </a:rPr>
              <a:t>FIRST DAY COMPLETE, including</a:t>
            </a:r>
            <a:r>
              <a:rPr lang="en" sz="1300" b="1" dirty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:</a:t>
            </a:r>
            <a:endParaRPr sz="1300" dirty="0"/>
          </a:p>
        </p:txBody>
      </p:sp>
      <p:sp>
        <p:nvSpPr>
          <p:cNvPr id="900" name="Google Shape;900;p83"/>
          <p:cNvSpPr txBox="1"/>
          <p:nvPr/>
        </p:nvSpPr>
        <p:spPr>
          <a:xfrm>
            <a:off x="75947" y="118927"/>
            <a:ext cx="88392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n" sz="2000" b="0" i="0" u="none" strike="noStrike" cap="none" dirty="0">
                <a:solidFill>
                  <a:srgbClr val="333333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BARNES &amp; NOBLE COLLEGE ARE EXPERTS AT IMPLEMENTING  </a:t>
            </a:r>
            <a:endParaRPr sz="2000" b="0" i="0" u="none" strike="noStrike" cap="none" dirty="0">
              <a:solidFill>
                <a:srgbClr val="333333"/>
              </a:solidFill>
              <a:latin typeface="Proxima Nova Extrabold"/>
              <a:ea typeface="Proxima Nova Extrabold"/>
              <a:cs typeface="Proxima Nova Extrabold"/>
              <a:sym typeface="Proxima Nova Extrabol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" sz="2600" b="0" i="0" u="none" strike="noStrike" cap="none" dirty="0">
                <a:solidFill>
                  <a:srgbClr val="4C837A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COURSE MATERIAL ACCESS PROGRAMS</a:t>
            </a:r>
            <a:endParaRPr sz="2600" b="0" i="0" u="none" strike="noStrike" cap="none" dirty="0">
              <a:solidFill>
                <a:srgbClr val="4C837A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pic>
        <p:nvPicPr>
          <p:cNvPr id="901" name="Google Shape;901;p83" descr="Lees-McRae College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281167" y="2806240"/>
            <a:ext cx="902630" cy="206246"/>
          </a:xfrm>
          <a:prstGeom prst="rect">
            <a:avLst/>
          </a:prstGeom>
          <a:noFill/>
          <a:ln>
            <a:noFill/>
          </a:ln>
        </p:spPr>
      </p:pic>
      <p:pic>
        <p:nvPicPr>
          <p:cNvPr id="902" name="Google Shape;902;p83" descr="University of the Cumberlands | School Insurance Requirements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227363" y="2368061"/>
            <a:ext cx="1036866" cy="198383"/>
          </a:xfrm>
          <a:prstGeom prst="rect">
            <a:avLst/>
          </a:prstGeom>
          <a:noFill/>
          <a:ln>
            <a:noFill/>
          </a:ln>
        </p:spPr>
      </p:pic>
      <p:pic>
        <p:nvPicPr>
          <p:cNvPr id="903" name="Google Shape;903;p83" descr="University Logo | Office of University Communications | The University of Southern  Mississippi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278150" y="1412850"/>
            <a:ext cx="1014305" cy="471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904" name="Google Shape;904;p83"/>
          <p:cNvPicPr preferRelativeResize="0"/>
          <p:nvPr/>
        </p:nvPicPr>
        <p:blipFill rotWithShape="1">
          <a:blip r:embed="rId11">
            <a:alphaModFix/>
          </a:blip>
          <a:srcRect t="18361" b="21535"/>
          <a:stretch/>
        </p:blipFill>
        <p:spPr>
          <a:xfrm>
            <a:off x="1338154" y="1922858"/>
            <a:ext cx="886139" cy="295485"/>
          </a:xfrm>
          <a:prstGeom prst="rect">
            <a:avLst/>
          </a:prstGeom>
          <a:noFill/>
          <a:ln>
            <a:noFill/>
          </a:ln>
        </p:spPr>
      </p:pic>
      <p:pic>
        <p:nvPicPr>
          <p:cNvPr id="905" name="Google Shape;905;p83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2477245" y="1533485"/>
            <a:ext cx="637304" cy="386195"/>
          </a:xfrm>
          <a:prstGeom prst="rect">
            <a:avLst/>
          </a:prstGeom>
          <a:noFill/>
          <a:ln>
            <a:noFill/>
          </a:ln>
        </p:spPr>
      </p:pic>
      <p:pic>
        <p:nvPicPr>
          <p:cNvPr id="906" name="Google Shape;906;p83" descr="LSCPA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2635995" y="2293051"/>
            <a:ext cx="712284" cy="286046"/>
          </a:xfrm>
          <a:prstGeom prst="rect">
            <a:avLst/>
          </a:prstGeom>
          <a:noFill/>
          <a:ln>
            <a:noFill/>
          </a:ln>
        </p:spPr>
      </p:pic>
      <p:pic>
        <p:nvPicPr>
          <p:cNvPr id="907" name="Google Shape;907;p83"/>
          <p:cNvPicPr preferRelativeResize="0"/>
          <p:nvPr/>
        </p:nvPicPr>
        <p:blipFill rotWithShape="1">
          <a:blip r:embed="rId14"/>
          <a:srcRect b="16699"/>
          <a:stretch/>
        </p:blipFill>
        <p:spPr>
          <a:xfrm>
            <a:off x="5405274" y="4446926"/>
            <a:ext cx="897742" cy="696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09" name="Google Shape;909;p83"/>
          <p:cNvPicPr preferRelativeResize="0"/>
          <p:nvPr/>
        </p:nvPicPr>
        <p:blipFill>
          <a:blip r:embed="rId15"/>
          <a:srcRect/>
          <a:stretch/>
        </p:blipFill>
        <p:spPr>
          <a:xfrm>
            <a:off x="1522957" y="2134212"/>
            <a:ext cx="774283" cy="612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910" name="Google Shape;910;p83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6037618" y="2499927"/>
            <a:ext cx="992329" cy="340227"/>
          </a:xfrm>
          <a:prstGeom prst="rect">
            <a:avLst/>
          </a:prstGeom>
          <a:noFill/>
          <a:ln>
            <a:noFill/>
          </a:ln>
        </p:spPr>
      </p:pic>
      <p:pic>
        <p:nvPicPr>
          <p:cNvPr id="911" name="Google Shape;911;p83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4423644" y="1492777"/>
            <a:ext cx="543494" cy="374442"/>
          </a:xfrm>
          <a:prstGeom prst="rect">
            <a:avLst/>
          </a:prstGeom>
          <a:noFill/>
          <a:ln>
            <a:noFill/>
          </a:ln>
        </p:spPr>
      </p:pic>
      <p:pic>
        <p:nvPicPr>
          <p:cNvPr id="913" name="Google Shape;913;p83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1559925" y="3100529"/>
            <a:ext cx="912747" cy="271719"/>
          </a:xfrm>
          <a:prstGeom prst="rect">
            <a:avLst/>
          </a:prstGeom>
          <a:noFill/>
          <a:ln>
            <a:noFill/>
          </a:ln>
        </p:spPr>
      </p:pic>
      <p:pic>
        <p:nvPicPr>
          <p:cNvPr id="914" name="Google Shape;914;p83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202282" y="4212632"/>
            <a:ext cx="1037132" cy="25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15" name="Google Shape;915;p83"/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>
            <a:off x="5146324" y="1810931"/>
            <a:ext cx="504591" cy="272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16" name="Google Shape;916;p83"/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3650169" y="2205753"/>
            <a:ext cx="641648" cy="478348"/>
          </a:xfrm>
          <a:prstGeom prst="rect">
            <a:avLst/>
          </a:prstGeom>
          <a:noFill/>
          <a:ln>
            <a:noFill/>
          </a:ln>
        </p:spPr>
      </p:pic>
      <p:pic>
        <p:nvPicPr>
          <p:cNvPr id="917" name="Google Shape;917;p83"/>
          <p:cNvPicPr preferRelativeResize="0"/>
          <p:nvPr/>
        </p:nvPicPr>
        <p:blipFill rotWithShape="1">
          <a:blip r:embed="rId22">
            <a:alphaModFix/>
          </a:blip>
          <a:srcRect/>
          <a:stretch/>
        </p:blipFill>
        <p:spPr>
          <a:xfrm>
            <a:off x="4917045" y="2503802"/>
            <a:ext cx="1221470" cy="267784"/>
          </a:xfrm>
          <a:prstGeom prst="rect">
            <a:avLst/>
          </a:prstGeom>
          <a:noFill/>
          <a:ln>
            <a:noFill/>
          </a:ln>
        </p:spPr>
      </p:pic>
      <p:pic>
        <p:nvPicPr>
          <p:cNvPr id="918" name="Google Shape;918;p83"/>
          <p:cNvPicPr preferRelativeResize="0"/>
          <p:nvPr/>
        </p:nvPicPr>
        <p:blipFill rotWithShape="1">
          <a:blip r:embed="rId23">
            <a:alphaModFix/>
          </a:blip>
          <a:srcRect/>
          <a:stretch/>
        </p:blipFill>
        <p:spPr>
          <a:xfrm>
            <a:off x="5132319" y="1441917"/>
            <a:ext cx="905549" cy="411168"/>
          </a:xfrm>
          <a:prstGeom prst="rect">
            <a:avLst/>
          </a:prstGeom>
          <a:noFill/>
          <a:ln>
            <a:noFill/>
          </a:ln>
        </p:spPr>
      </p:pic>
      <p:pic>
        <p:nvPicPr>
          <p:cNvPr id="919" name="Google Shape;919;p83"/>
          <p:cNvPicPr preferRelativeResize="0"/>
          <p:nvPr/>
        </p:nvPicPr>
        <p:blipFill rotWithShape="1">
          <a:blip r:embed="rId24">
            <a:alphaModFix/>
          </a:blip>
          <a:srcRect/>
          <a:stretch/>
        </p:blipFill>
        <p:spPr>
          <a:xfrm>
            <a:off x="6265163" y="1466610"/>
            <a:ext cx="1529568" cy="350695"/>
          </a:xfrm>
          <a:prstGeom prst="rect">
            <a:avLst/>
          </a:prstGeom>
          <a:noFill/>
          <a:ln>
            <a:noFill/>
          </a:ln>
        </p:spPr>
      </p:pic>
      <p:pic>
        <p:nvPicPr>
          <p:cNvPr id="921" name="Google Shape;921;p83"/>
          <p:cNvPicPr preferRelativeResize="0"/>
          <p:nvPr/>
        </p:nvPicPr>
        <p:blipFill rotWithShape="1">
          <a:blip r:embed="rId25">
            <a:alphaModFix/>
          </a:blip>
          <a:srcRect/>
          <a:stretch/>
        </p:blipFill>
        <p:spPr>
          <a:xfrm>
            <a:off x="304026" y="2672276"/>
            <a:ext cx="960203" cy="289228"/>
          </a:xfrm>
          <a:prstGeom prst="rect">
            <a:avLst/>
          </a:prstGeom>
          <a:noFill/>
          <a:ln>
            <a:noFill/>
          </a:ln>
        </p:spPr>
      </p:pic>
      <p:pic>
        <p:nvPicPr>
          <p:cNvPr id="922" name="Google Shape;922;p83" descr="Winston Salem State University – DC HBCU Alumni Alliance"/>
          <p:cNvPicPr preferRelativeResize="0"/>
          <p:nvPr/>
        </p:nvPicPr>
        <p:blipFill rotWithShape="1">
          <a:blip r:embed="rId26">
            <a:alphaModFix/>
          </a:blip>
          <a:srcRect/>
          <a:stretch/>
        </p:blipFill>
        <p:spPr>
          <a:xfrm>
            <a:off x="233944" y="3794434"/>
            <a:ext cx="989533" cy="431633"/>
          </a:xfrm>
          <a:prstGeom prst="rect">
            <a:avLst/>
          </a:prstGeom>
          <a:noFill/>
          <a:ln>
            <a:noFill/>
          </a:ln>
        </p:spPr>
      </p:pic>
      <p:pic>
        <p:nvPicPr>
          <p:cNvPr id="923" name="Google Shape;923;p83"/>
          <p:cNvPicPr preferRelativeResize="0"/>
          <p:nvPr/>
        </p:nvPicPr>
        <p:blipFill rotWithShape="1">
          <a:blip r:embed="rId27">
            <a:alphaModFix/>
          </a:blip>
          <a:srcRect/>
          <a:stretch/>
        </p:blipFill>
        <p:spPr>
          <a:xfrm>
            <a:off x="182055" y="3371268"/>
            <a:ext cx="882481" cy="47747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4" name="Google Shape;924;p83"/>
          <p:cNvPicPr preferRelativeResize="0"/>
          <p:nvPr/>
        </p:nvPicPr>
        <p:blipFill rotWithShape="1">
          <a:blip r:embed="rId28">
            <a:alphaModFix/>
          </a:blip>
          <a:srcRect/>
          <a:stretch/>
        </p:blipFill>
        <p:spPr>
          <a:xfrm>
            <a:off x="3753104" y="3152051"/>
            <a:ext cx="2057148" cy="281605"/>
          </a:xfrm>
          <a:prstGeom prst="rect">
            <a:avLst/>
          </a:prstGeom>
          <a:noFill/>
          <a:ln>
            <a:noFill/>
          </a:ln>
        </p:spPr>
      </p:pic>
      <p:pic>
        <p:nvPicPr>
          <p:cNvPr id="925" name="Google Shape;925;p83"/>
          <p:cNvPicPr preferRelativeResize="0"/>
          <p:nvPr/>
        </p:nvPicPr>
        <p:blipFill>
          <a:blip r:embed="rId29"/>
          <a:srcRect/>
          <a:stretch/>
        </p:blipFill>
        <p:spPr>
          <a:xfrm>
            <a:off x="6005765" y="1833519"/>
            <a:ext cx="809670" cy="276215"/>
          </a:xfrm>
          <a:prstGeom prst="rect">
            <a:avLst/>
          </a:prstGeom>
          <a:noFill/>
          <a:ln>
            <a:noFill/>
          </a:ln>
        </p:spPr>
      </p:pic>
      <p:pic>
        <p:nvPicPr>
          <p:cNvPr id="926" name="Google Shape;926;p83"/>
          <p:cNvPicPr preferRelativeResize="0"/>
          <p:nvPr/>
        </p:nvPicPr>
        <p:blipFill>
          <a:blip r:embed="rId30"/>
          <a:srcRect/>
          <a:stretch/>
        </p:blipFill>
        <p:spPr>
          <a:xfrm>
            <a:off x="2687559" y="2962273"/>
            <a:ext cx="1042239" cy="704366"/>
          </a:xfrm>
          <a:prstGeom prst="rect">
            <a:avLst/>
          </a:prstGeom>
          <a:noFill/>
          <a:ln>
            <a:noFill/>
          </a:ln>
        </p:spPr>
      </p:pic>
      <p:pic>
        <p:nvPicPr>
          <p:cNvPr id="927" name="Google Shape;927;p83"/>
          <p:cNvPicPr preferRelativeResize="0"/>
          <p:nvPr/>
        </p:nvPicPr>
        <p:blipFill rotWithShape="1">
          <a:blip r:embed="rId31">
            <a:alphaModFix/>
          </a:blip>
          <a:srcRect/>
          <a:stretch/>
        </p:blipFill>
        <p:spPr>
          <a:xfrm>
            <a:off x="3339168" y="1910821"/>
            <a:ext cx="902630" cy="219364"/>
          </a:xfrm>
          <a:prstGeom prst="rect">
            <a:avLst/>
          </a:prstGeom>
          <a:noFill/>
          <a:ln>
            <a:noFill/>
          </a:ln>
        </p:spPr>
      </p:pic>
      <p:pic>
        <p:nvPicPr>
          <p:cNvPr id="928" name="Google Shape;928;p83"/>
          <p:cNvPicPr preferRelativeResize="0"/>
          <p:nvPr/>
        </p:nvPicPr>
        <p:blipFill>
          <a:blip r:embed="rId32"/>
          <a:srcRect/>
          <a:stretch/>
        </p:blipFill>
        <p:spPr>
          <a:xfrm>
            <a:off x="8059996" y="3553514"/>
            <a:ext cx="862316" cy="292642"/>
          </a:xfrm>
          <a:prstGeom prst="rect">
            <a:avLst/>
          </a:prstGeom>
          <a:noFill/>
          <a:ln>
            <a:noFill/>
          </a:ln>
        </p:spPr>
      </p:pic>
      <p:pic>
        <p:nvPicPr>
          <p:cNvPr id="929" name="Google Shape;929;p83"/>
          <p:cNvPicPr preferRelativeResize="0"/>
          <p:nvPr/>
        </p:nvPicPr>
        <p:blipFill rotWithShape="1">
          <a:blip r:embed="rId33">
            <a:alphaModFix/>
          </a:blip>
          <a:srcRect/>
          <a:stretch/>
        </p:blipFill>
        <p:spPr>
          <a:xfrm>
            <a:off x="4233629" y="2798836"/>
            <a:ext cx="935331" cy="332978"/>
          </a:xfrm>
          <a:prstGeom prst="rect">
            <a:avLst/>
          </a:prstGeom>
          <a:noFill/>
          <a:ln>
            <a:noFill/>
          </a:ln>
        </p:spPr>
      </p:pic>
      <p:pic>
        <p:nvPicPr>
          <p:cNvPr id="930" name="Google Shape;930;p83"/>
          <p:cNvPicPr preferRelativeResize="0"/>
          <p:nvPr/>
        </p:nvPicPr>
        <p:blipFill rotWithShape="1">
          <a:blip r:embed="rId34">
            <a:alphaModFix/>
          </a:blip>
          <a:srcRect/>
          <a:stretch/>
        </p:blipFill>
        <p:spPr>
          <a:xfrm>
            <a:off x="5243610" y="2820646"/>
            <a:ext cx="848287" cy="281605"/>
          </a:xfrm>
          <a:prstGeom prst="rect">
            <a:avLst/>
          </a:prstGeom>
          <a:noFill/>
          <a:ln>
            <a:noFill/>
          </a:ln>
        </p:spPr>
      </p:pic>
      <p:pic>
        <p:nvPicPr>
          <p:cNvPr id="932" name="Google Shape;932;p83"/>
          <p:cNvPicPr preferRelativeResize="0"/>
          <p:nvPr/>
        </p:nvPicPr>
        <p:blipFill rotWithShape="1">
          <a:blip r:embed="rId35">
            <a:alphaModFix/>
          </a:blip>
          <a:srcRect l="19651" t="35697" r="18920" b="39004"/>
          <a:stretch/>
        </p:blipFill>
        <p:spPr>
          <a:xfrm>
            <a:off x="6063173" y="3244253"/>
            <a:ext cx="793306" cy="241045"/>
          </a:xfrm>
          <a:prstGeom prst="rect">
            <a:avLst/>
          </a:prstGeom>
          <a:noFill/>
          <a:ln>
            <a:noFill/>
          </a:ln>
        </p:spPr>
      </p:pic>
      <p:pic>
        <p:nvPicPr>
          <p:cNvPr id="933" name="Google Shape;933;p83"/>
          <p:cNvPicPr preferRelativeResize="0"/>
          <p:nvPr/>
        </p:nvPicPr>
        <p:blipFill rotWithShape="1">
          <a:blip r:embed="rId36">
            <a:alphaModFix/>
          </a:blip>
          <a:srcRect/>
          <a:stretch/>
        </p:blipFill>
        <p:spPr>
          <a:xfrm>
            <a:off x="7063333" y="2324859"/>
            <a:ext cx="336574" cy="295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34" name="Google Shape;934;p83"/>
          <p:cNvPicPr preferRelativeResize="0"/>
          <p:nvPr/>
        </p:nvPicPr>
        <p:blipFill rotWithShape="1">
          <a:blip r:embed="rId37">
            <a:alphaModFix/>
          </a:blip>
          <a:srcRect/>
          <a:stretch/>
        </p:blipFill>
        <p:spPr>
          <a:xfrm>
            <a:off x="4152779" y="3471416"/>
            <a:ext cx="1023153" cy="226529"/>
          </a:xfrm>
          <a:prstGeom prst="rect">
            <a:avLst/>
          </a:prstGeom>
          <a:noFill/>
          <a:ln>
            <a:noFill/>
          </a:ln>
        </p:spPr>
      </p:pic>
      <p:pic>
        <p:nvPicPr>
          <p:cNvPr id="935" name="Google Shape;935;p83"/>
          <p:cNvPicPr preferRelativeResize="0"/>
          <p:nvPr/>
        </p:nvPicPr>
        <p:blipFill rotWithShape="1">
          <a:blip r:embed="rId38">
            <a:alphaModFix/>
          </a:blip>
          <a:srcRect/>
          <a:stretch/>
        </p:blipFill>
        <p:spPr>
          <a:xfrm>
            <a:off x="2373886" y="3892180"/>
            <a:ext cx="1228100" cy="185494"/>
          </a:xfrm>
          <a:prstGeom prst="rect">
            <a:avLst/>
          </a:prstGeom>
          <a:noFill/>
          <a:ln>
            <a:noFill/>
          </a:ln>
        </p:spPr>
      </p:pic>
      <p:pic>
        <p:nvPicPr>
          <p:cNvPr id="936" name="Google Shape;936;p83"/>
          <p:cNvPicPr preferRelativeResize="0"/>
          <p:nvPr/>
        </p:nvPicPr>
        <p:blipFill rotWithShape="1">
          <a:blip r:embed="rId39">
            <a:alphaModFix/>
          </a:blip>
          <a:srcRect l="21214" t="955" r="22215" b="1569"/>
          <a:stretch/>
        </p:blipFill>
        <p:spPr>
          <a:xfrm>
            <a:off x="6271533" y="2824813"/>
            <a:ext cx="415515" cy="374068"/>
          </a:xfrm>
          <a:prstGeom prst="rect">
            <a:avLst/>
          </a:prstGeom>
          <a:noFill/>
          <a:ln>
            <a:noFill/>
          </a:ln>
        </p:spPr>
      </p:pic>
      <p:pic>
        <p:nvPicPr>
          <p:cNvPr id="937" name="Google Shape;937;p83"/>
          <p:cNvPicPr preferRelativeResize="0"/>
          <p:nvPr/>
        </p:nvPicPr>
        <p:blipFill rotWithShape="1">
          <a:blip r:embed="rId40">
            <a:alphaModFix/>
          </a:blip>
          <a:srcRect/>
          <a:stretch/>
        </p:blipFill>
        <p:spPr>
          <a:xfrm>
            <a:off x="1348715" y="3769365"/>
            <a:ext cx="790044" cy="337085"/>
          </a:xfrm>
          <a:prstGeom prst="rect">
            <a:avLst/>
          </a:prstGeom>
          <a:noFill/>
          <a:ln>
            <a:noFill/>
          </a:ln>
        </p:spPr>
      </p:pic>
      <p:pic>
        <p:nvPicPr>
          <p:cNvPr id="938" name="Google Shape;938;p83"/>
          <p:cNvPicPr preferRelativeResize="0"/>
          <p:nvPr/>
        </p:nvPicPr>
        <p:blipFill rotWithShape="1">
          <a:blip r:embed="rId41">
            <a:alphaModFix/>
          </a:blip>
          <a:srcRect/>
          <a:stretch/>
        </p:blipFill>
        <p:spPr>
          <a:xfrm>
            <a:off x="1246090" y="3494866"/>
            <a:ext cx="962924" cy="214884"/>
          </a:xfrm>
          <a:prstGeom prst="rect">
            <a:avLst/>
          </a:prstGeom>
          <a:noFill/>
          <a:ln>
            <a:noFill/>
          </a:ln>
        </p:spPr>
      </p:pic>
      <p:pic>
        <p:nvPicPr>
          <p:cNvPr id="939" name="Google Shape;939;p83"/>
          <p:cNvPicPr preferRelativeResize="0"/>
          <p:nvPr/>
        </p:nvPicPr>
        <p:blipFill rotWithShape="1">
          <a:blip r:embed="rId42">
            <a:alphaModFix/>
          </a:blip>
          <a:srcRect/>
          <a:stretch/>
        </p:blipFill>
        <p:spPr>
          <a:xfrm>
            <a:off x="6936617" y="1875258"/>
            <a:ext cx="1178996" cy="295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41" name="Google Shape;941;p83"/>
          <p:cNvPicPr preferRelativeResize="0"/>
          <p:nvPr/>
        </p:nvPicPr>
        <p:blipFill rotWithShape="1">
          <a:blip r:embed="rId43">
            <a:alphaModFix/>
          </a:blip>
          <a:srcRect/>
          <a:stretch/>
        </p:blipFill>
        <p:spPr>
          <a:xfrm>
            <a:off x="6017685" y="2254238"/>
            <a:ext cx="862316" cy="194547"/>
          </a:xfrm>
          <a:prstGeom prst="rect">
            <a:avLst/>
          </a:prstGeom>
          <a:noFill/>
          <a:ln>
            <a:noFill/>
          </a:ln>
        </p:spPr>
      </p:pic>
      <p:pic>
        <p:nvPicPr>
          <p:cNvPr id="942" name="Google Shape;942;p83"/>
          <p:cNvPicPr preferRelativeResize="0"/>
          <p:nvPr/>
        </p:nvPicPr>
        <p:blipFill rotWithShape="1">
          <a:blip r:embed="rId44">
            <a:alphaModFix/>
          </a:blip>
          <a:srcRect/>
          <a:stretch/>
        </p:blipFill>
        <p:spPr>
          <a:xfrm>
            <a:off x="4454745" y="1987533"/>
            <a:ext cx="336574" cy="639490"/>
          </a:xfrm>
          <a:prstGeom prst="rect">
            <a:avLst/>
          </a:prstGeom>
          <a:noFill/>
          <a:ln>
            <a:noFill/>
          </a:ln>
        </p:spPr>
      </p:pic>
      <p:pic>
        <p:nvPicPr>
          <p:cNvPr id="943" name="Google Shape;943;p83"/>
          <p:cNvPicPr preferRelativeResize="0"/>
          <p:nvPr/>
        </p:nvPicPr>
        <p:blipFill rotWithShape="1">
          <a:blip r:embed="rId45">
            <a:alphaModFix/>
          </a:blip>
          <a:srcRect/>
          <a:stretch/>
        </p:blipFill>
        <p:spPr>
          <a:xfrm>
            <a:off x="4206380" y="4763476"/>
            <a:ext cx="1096474" cy="294886"/>
          </a:xfrm>
          <a:prstGeom prst="rect">
            <a:avLst/>
          </a:prstGeom>
          <a:noFill/>
          <a:ln>
            <a:noFill/>
          </a:ln>
        </p:spPr>
      </p:pic>
      <p:pic>
        <p:nvPicPr>
          <p:cNvPr id="945" name="Google Shape;945;p83"/>
          <p:cNvPicPr preferRelativeResize="0"/>
          <p:nvPr/>
        </p:nvPicPr>
        <p:blipFill rotWithShape="1">
          <a:blip r:embed="rId46">
            <a:alphaModFix/>
          </a:blip>
          <a:srcRect/>
          <a:stretch/>
        </p:blipFill>
        <p:spPr>
          <a:xfrm>
            <a:off x="3501502" y="1525884"/>
            <a:ext cx="785703" cy="334557"/>
          </a:xfrm>
          <a:prstGeom prst="rect">
            <a:avLst/>
          </a:prstGeom>
          <a:noFill/>
          <a:ln>
            <a:noFill/>
          </a:ln>
        </p:spPr>
      </p:pic>
      <p:pic>
        <p:nvPicPr>
          <p:cNvPr id="946" name="Google Shape;946;p83"/>
          <p:cNvPicPr preferRelativeResize="0"/>
          <p:nvPr/>
        </p:nvPicPr>
        <p:blipFill rotWithShape="1">
          <a:blip r:embed="rId47">
            <a:alphaModFix/>
          </a:blip>
          <a:srcRect/>
          <a:stretch/>
        </p:blipFill>
        <p:spPr>
          <a:xfrm>
            <a:off x="5429472" y="4113471"/>
            <a:ext cx="803396" cy="399203"/>
          </a:xfrm>
          <a:prstGeom prst="rect">
            <a:avLst/>
          </a:prstGeom>
          <a:noFill/>
          <a:ln>
            <a:noFill/>
          </a:ln>
        </p:spPr>
      </p:pic>
      <p:pic>
        <p:nvPicPr>
          <p:cNvPr id="947" name="Google Shape;947;p83"/>
          <p:cNvPicPr preferRelativeResize="0"/>
          <p:nvPr/>
        </p:nvPicPr>
        <p:blipFill rotWithShape="1">
          <a:blip r:embed="rId48">
            <a:alphaModFix/>
          </a:blip>
          <a:srcRect/>
          <a:stretch/>
        </p:blipFill>
        <p:spPr>
          <a:xfrm>
            <a:off x="3393074" y="4565804"/>
            <a:ext cx="710887" cy="496437"/>
          </a:xfrm>
          <a:prstGeom prst="rect">
            <a:avLst/>
          </a:prstGeom>
          <a:noFill/>
          <a:ln>
            <a:noFill/>
          </a:ln>
        </p:spPr>
      </p:pic>
      <p:pic>
        <p:nvPicPr>
          <p:cNvPr id="948" name="Google Shape;948;p83"/>
          <p:cNvPicPr preferRelativeResize="0"/>
          <p:nvPr/>
        </p:nvPicPr>
        <p:blipFill rotWithShape="1">
          <a:blip r:embed="rId49">
            <a:alphaModFix/>
          </a:blip>
          <a:srcRect/>
          <a:stretch/>
        </p:blipFill>
        <p:spPr>
          <a:xfrm>
            <a:off x="2303924" y="4226067"/>
            <a:ext cx="1096473" cy="338165"/>
          </a:xfrm>
          <a:prstGeom prst="rect">
            <a:avLst/>
          </a:prstGeom>
          <a:noFill/>
          <a:ln>
            <a:noFill/>
          </a:ln>
        </p:spPr>
      </p:pic>
      <p:pic>
        <p:nvPicPr>
          <p:cNvPr id="949" name="Google Shape;949;p83"/>
          <p:cNvPicPr preferRelativeResize="0"/>
          <p:nvPr/>
        </p:nvPicPr>
        <p:blipFill rotWithShape="1">
          <a:blip r:embed="rId50">
            <a:alphaModFix/>
          </a:blip>
          <a:srcRect/>
          <a:stretch/>
        </p:blipFill>
        <p:spPr>
          <a:xfrm>
            <a:off x="2508434" y="3552374"/>
            <a:ext cx="1340396" cy="227868"/>
          </a:xfrm>
          <a:prstGeom prst="rect">
            <a:avLst/>
          </a:prstGeom>
          <a:noFill/>
          <a:ln>
            <a:noFill/>
          </a:ln>
        </p:spPr>
      </p:pic>
      <p:pic>
        <p:nvPicPr>
          <p:cNvPr id="950" name="Google Shape;950;p83"/>
          <p:cNvPicPr preferRelativeResize="0"/>
          <p:nvPr/>
        </p:nvPicPr>
        <p:blipFill rotWithShape="1">
          <a:blip r:embed="rId51">
            <a:alphaModFix/>
          </a:blip>
          <a:srcRect/>
          <a:stretch/>
        </p:blipFill>
        <p:spPr>
          <a:xfrm>
            <a:off x="3497354" y="4133305"/>
            <a:ext cx="762023" cy="319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951" name="Google Shape;951;p83"/>
          <p:cNvPicPr preferRelativeResize="0"/>
          <p:nvPr/>
        </p:nvPicPr>
        <p:blipFill rotWithShape="1">
          <a:blip r:embed="rId52">
            <a:alphaModFix/>
          </a:blip>
          <a:srcRect/>
          <a:stretch/>
        </p:blipFill>
        <p:spPr>
          <a:xfrm>
            <a:off x="324200" y="4413461"/>
            <a:ext cx="458985" cy="593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52" name="Google Shape;952;p83"/>
          <p:cNvPicPr preferRelativeResize="0"/>
          <p:nvPr/>
        </p:nvPicPr>
        <p:blipFill rotWithShape="1">
          <a:blip r:embed="rId53">
            <a:alphaModFix/>
          </a:blip>
          <a:srcRect/>
          <a:stretch/>
        </p:blipFill>
        <p:spPr>
          <a:xfrm>
            <a:off x="2432531" y="4682950"/>
            <a:ext cx="836575" cy="297144"/>
          </a:xfrm>
          <a:prstGeom prst="rect">
            <a:avLst/>
          </a:prstGeom>
          <a:noFill/>
          <a:ln>
            <a:noFill/>
          </a:ln>
        </p:spPr>
      </p:pic>
      <p:pic>
        <p:nvPicPr>
          <p:cNvPr id="953" name="Google Shape;953;p83"/>
          <p:cNvPicPr preferRelativeResize="0"/>
          <p:nvPr/>
        </p:nvPicPr>
        <p:blipFill rotWithShape="1">
          <a:blip r:embed="rId54">
            <a:alphaModFix/>
          </a:blip>
          <a:srcRect/>
          <a:stretch/>
        </p:blipFill>
        <p:spPr>
          <a:xfrm>
            <a:off x="8125669" y="4006961"/>
            <a:ext cx="666211" cy="226603"/>
          </a:xfrm>
          <a:prstGeom prst="rect">
            <a:avLst/>
          </a:prstGeom>
          <a:noFill/>
          <a:ln>
            <a:noFill/>
          </a:ln>
        </p:spPr>
      </p:pic>
      <p:pic>
        <p:nvPicPr>
          <p:cNvPr id="954" name="Google Shape;954;p83"/>
          <p:cNvPicPr preferRelativeResize="0"/>
          <p:nvPr/>
        </p:nvPicPr>
        <p:blipFill rotWithShape="1">
          <a:blip r:embed="rId55">
            <a:alphaModFix/>
          </a:blip>
          <a:srcRect/>
          <a:stretch/>
        </p:blipFill>
        <p:spPr>
          <a:xfrm>
            <a:off x="7309394" y="3577702"/>
            <a:ext cx="710314" cy="332391"/>
          </a:xfrm>
          <a:prstGeom prst="rect">
            <a:avLst/>
          </a:prstGeom>
          <a:noFill/>
          <a:ln>
            <a:noFill/>
          </a:ln>
        </p:spPr>
      </p:pic>
      <p:pic>
        <p:nvPicPr>
          <p:cNvPr id="955" name="Google Shape;955;p83"/>
          <p:cNvPicPr preferRelativeResize="0"/>
          <p:nvPr/>
        </p:nvPicPr>
        <p:blipFill rotWithShape="1">
          <a:blip r:embed="rId56">
            <a:alphaModFix/>
          </a:blip>
          <a:srcRect/>
          <a:stretch/>
        </p:blipFill>
        <p:spPr>
          <a:xfrm>
            <a:off x="6362861" y="4229499"/>
            <a:ext cx="784148" cy="399203"/>
          </a:xfrm>
          <a:prstGeom prst="rect">
            <a:avLst/>
          </a:prstGeom>
          <a:noFill/>
          <a:ln>
            <a:noFill/>
          </a:ln>
        </p:spPr>
      </p:pic>
      <p:pic>
        <p:nvPicPr>
          <p:cNvPr id="956" name="Google Shape;956;p83"/>
          <p:cNvPicPr preferRelativeResize="0"/>
          <p:nvPr/>
        </p:nvPicPr>
        <p:blipFill rotWithShape="1">
          <a:blip r:embed="rId57">
            <a:alphaModFix/>
          </a:blip>
          <a:srcRect/>
          <a:stretch/>
        </p:blipFill>
        <p:spPr>
          <a:xfrm>
            <a:off x="8089465" y="3007581"/>
            <a:ext cx="383026" cy="3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57" name="Google Shape;957;p83"/>
          <p:cNvPicPr preferRelativeResize="0"/>
          <p:nvPr/>
        </p:nvPicPr>
        <p:blipFill rotWithShape="1">
          <a:blip r:embed="rId58">
            <a:alphaModFix/>
          </a:blip>
          <a:srcRect/>
          <a:stretch/>
        </p:blipFill>
        <p:spPr>
          <a:xfrm>
            <a:off x="5186330" y="3767111"/>
            <a:ext cx="1022045" cy="346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958" name="Google Shape;958;p83"/>
          <p:cNvPicPr preferRelativeResize="0"/>
          <p:nvPr/>
        </p:nvPicPr>
        <p:blipFill rotWithShape="1">
          <a:blip r:embed="rId59">
            <a:alphaModFix/>
          </a:blip>
          <a:srcRect/>
          <a:stretch/>
        </p:blipFill>
        <p:spPr>
          <a:xfrm>
            <a:off x="6170901" y="3789206"/>
            <a:ext cx="710314" cy="475246"/>
          </a:xfrm>
          <a:prstGeom prst="rect">
            <a:avLst/>
          </a:prstGeom>
          <a:noFill/>
          <a:ln>
            <a:noFill/>
          </a:ln>
        </p:spPr>
      </p:pic>
      <p:pic>
        <p:nvPicPr>
          <p:cNvPr id="959" name="Google Shape;959;p83"/>
          <p:cNvPicPr preferRelativeResize="0"/>
          <p:nvPr/>
        </p:nvPicPr>
        <p:blipFill rotWithShape="1">
          <a:blip r:embed="rId60">
            <a:alphaModFix/>
          </a:blip>
          <a:srcRect/>
          <a:stretch/>
        </p:blipFill>
        <p:spPr>
          <a:xfrm>
            <a:off x="6452343" y="4825934"/>
            <a:ext cx="1389331" cy="247316"/>
          </a:xfrm>
          <a:prstGeom prst="rect">
            <a:avLst/>
          </a:prstGeom>
          <a:noFill/>
          <a:ln>
            <a:noFill/>
          </a:ln>
        </p:spPr>
      </p:pic>
      <p:pic>
        <p:nvPicPr>
          <p:cNvPr id="960" name="Google Shape;960;p83"/>
          <p:cNvPicPr preferRelativeResize="0"/>
          <p:nvPr/>
        </p:nvPicPr>
        <p:blipFill rotWithShape="1">
          <a:blip r:embed="rId61">
            <a:alphaModFix/>
          </a:blip>
          <a:srcRect/>
          <a:stretch/>
        </p:blipFill>
        <p:spPr>
          <a:xfrm>
            <a:off x="4872444" y="2133581"/>
            <a:ext cx="1014709" cy="353269"/>
          </a:xfrm>
          <a:prstGeom prst="rect">
            <a:avLst/>
          </a:prstGeom>
          <a:noFill/>
          <a:ln>
            <a:noFill/>
          </a:ln>
        </p:spPr>
      </p:pic>
      <p:pic>
        <p:nvPicPr>
          <p:cNvPr id="961" name="Google Shape;961;p83"/>
          <p:cNvPicPr preferRelativeResize="0"/>
          <p:nvPr/>
        </p:nvPicPr>
        <p:blipFill rotWithShape="1">
          <a:blip r:embed="rId62">
            <a:alphaModFix/>
          </a:blip>
          <a:srcRect/>
          <a:stretch/>
        </p:blipFill>
        <p:spPr>
          <a:xfrm>
            <a:off x="7901575" y="4304504"/>
            <a:ext cx="1020737" cy="3866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62" name="Google Shape;962;p83"/>
          <p:cNvPicPr preferRelativeResize="0"/>
          <p:nvPr/>
        </p:nvPicPr>
        <p:blipFill rotWithShape="1">
          <a:blip r:embed="rId63">
            <a:alphaModFix/>
          </a:blip>
          <a:srcRect/>
          <a:stretch/>
        </p:blipFill>
        <p:spPr>
          <a:xfrm>
            <a:off x="8195322" y="4825934"/>
            <a:ext cx="755698" cy="186104"/>
          </a:xfrm>
          <a:prstGeom prst="rect">
            <a:avLst/>
          </a:prstGeom>
          <a:noFill/>
          <a:ln>
            <a:noFill/>
          </a:ln>
        </p:spPr>
      </p:pic>
      <p:pic>
        <p:nvPicPr>
          <p:cNvPr id="963" name="Google Shape;963;p83"/>
          <p:cNvPicPr preferRelativeResize="0"/>
          <p:nvPr/>
        </p:nvPicPr>
        <p:blipFill rotWithShape="1">
          <a:blip r:embed="rId64">
            <a:alphaModFix/>
          </a:blip>
          <a:srcRect/>
          <a:stretch/>
        </p:blipFill>
        <p:spPr>
          <a:xfrm>
            <a:off x="1465063" y="4135663"/>
            <a:ext cx="741905" cy="324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964" name="Google Shape;964;p83"/>
          <p:cNvPicPr preferRelativeResize="0"/>
          <p:nvPr/>
        </p:nvPicPr>
        <p:blipFill>
          <a:blip r:embed="rId65"/>
          <a:srcRect/>
          <a:stretch/>
        </p:blipFill>
        <p:spPr>
          <a:xfrm>
            <a:off x="4321606" y="3924023"/>
            <a:ext cx="967181" cy="658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965" name="Google Shape;965;p83"/>
          <p:cNvPicPr preferRelativeResize="0"/>
          <p:nvPr/>
        </p:nvPicPr>
        <p:blipFill rotWithShape="1">
          <a:blip r:embed="rId66">
            <a:alphaModFix/>
          </a:blip>
          <a:srcRect/>
          <a:stretch/>
        </p:blipFill>
        <p:spPr>
          <a:xfrm>
            <a:off x="1043792" y="4512674"/>
            <a:ext cx="573805" cy="496438"/>
          </a:xfrm>
          <a:prstGeom prst="rect">
            <a:avLst/>
          </a:prstGeom>
          <a:noFill/>
          <a:ln>
            <a:noFill/>
          </a:ln>
        </p:spPr>
      </p:pic>
      <p:pic>
        <p:nvPicPr>
          <p:cNvPr id="966" name="Google Shape;966;p83"/>
          <p:cNvPicPr preferRelativeResize="0"/>
          <p:nvPr/>
        </p:nvPicPr>
        <p:blipFill>
          <a:blip r:embed="rId67"/>
          <a:srcRect/>
          <a:stretch/>
        </p:blipFill>
        <p:spPr>
          <a:xfrm>
            <a:off x="7076319" y="3126346"/>
            <a:ext cx="793306" cy="426028"/>
          </a:xfrm>
          <a:prstGeom prst="rect">
            <a:avLst/>
          </a:prstGeom>
          <a:noFill/>
          <a:ln>
            <a:noFill/>
          </a:ln>
        </p:spPr>
      </p:pic>
      <p:pic>
        <p:nvPicPr>
          <p:cNvPr id="967" name="Google Shape;967;p83"/>
          <p:cNvPicPr preferRelativeResize="0"/>
          <p:nvPr/>
        </p:nvPicPr>
        <p:blipFill rotWithShape="1">
          <a:blip r:embed="rId68">
            <a:alphaModFix/>
          </a:blip>
          <a:srcRect/>
          <a:stretch/>
        </p:blipFill>
        <p:spPr>
          <a:xfrm>
            <a:off x="5363315" y="3346594"/>
            <a:ext cx="1049988" cy="397293"/>
          </a:xfrm>
          <a:prstGeom prst="rect">
            <a:avLst/>
          </a:prstGeom>
          <a:noFill/>
          <a:ln>
            <a:noFill/>
          </a:ln>
        </p:spPr>
      </p:pic>
      <p:pic>
        <p:nvPicPr>
          <p:cNvPr id="969" name="Google Shape;969;p83"/>
          <p:cNvPicPr preferRelativeResize="0"/>
          <p:nvPr/>
        </p:nvPicPr>
        <p:blipFill>
          <a:blip r:embed="rId69"/>
          <a:srcRect/>
          <a:stretch/>
        </p:blipFill>
        <p:spPr>
          <a:xfrm>
            <a:off x="6503964" y="3526980"/>
            <a:ext cx="709525" cy="339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971" name="Google Shape;971;p83"/>
          <p:cNvPicPr preferRelativeResize="0"/>
          <p:nvPr/>
        </p:nvPicPr>
        <p:blipFill>
          <a:blip r:embed="rId70"/>
          <a:srcRect/>
          <a:stretch/>
        </p:blipFill>
        <p:spPr>
          <a:xfrm>
            <a:off x="466616" y="1965352"/>
            <a:ext cx="641216" cy="294271"/>
          </a:xfrm>
          <a:prstGeom prst="rect">
            <a:avLst/>
          </a:prstGeom>
          <a:noFill/>
          <a:ln>
            <a:noFill/>
          </a:ln>
        </p:spPr>
      </p:pic>
      <p:pic>
        <p:nvPicPr>
          <p:cNvPr id="972" name="Google Shape;972;p83"/>
          <p:cNvPicPr preferRelativeResize="0"/>
          <p:nvPr/>
        </p:nvPicPr>
        <p:blipFill rotWithShape="1">
          <a:blip r:embed="rId71">
            <a:alphaModFix/>
          </a:blip>
          <a:srcRect/>
          <a:stretch/>
        </p:blipFill>
        <p:spPr>
          <a:xfrm>
            <a:off x="279934" y="3086423"/>
            <a:ext cx="1053586" cy="220812"/>
          </a:xfrm>
          <a:prstGeom prst="rect">
            <a:avLst/>
          </a:prstGeom>
          <a:noFill/>
          <a:ln>
            <a:noFill/>
          </a:ln>
        </p:spPr>
      </p:pic>
      <p:pic>
        <p:nvPicPr>
          <p:cNvPr id="973" name="Google Shape;973;p83"/>
          <p:cNvPicPr preferRelativeResize="0"/>
          <p:nvPr/>
        </p:nvPicPr>
        <p:blipFill rotWithShape="1">
          <a:blip r:embed="rId72">
            <a:alphaModFix/>
          </a:blip>
          <a:srcRect/>
          <a:stretch/>
        </p:blipFill>
        <p:spPr>
          <a:xfrm>
            <a:off x="8248932" y="2051897"/>
            <a:ext cx="755173" cy="2576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Logo&#10;&#10;Description automatically generated with low confidence">
            <a:extLst>
              <a:ext uri="{FF2B5EF4-FFF2-40B4-BE49-F238E27FC236}">
                <a16:creationId xmlns:a16="http://schemas.microsoft.com/office/drawing/2014/main" id="{1A87D068-60CC-09B0-4E43-4545458CB7DF}"/>
              </a:ext>
            </a:extLst>
          </p:cNvPr>
          <p:cNvPicPr>
            <a:picLocks noChangeAspect="1"/>
          </p:cNvPicPr>
          <p:nvPr/>
        </p:nvPicPr>
        <p:blipFill>
          <a:blip r:embed="rId73"/>
          <a:stretch>
            <a:fillRect/>
          </a:stretch>
        </p:blipFill>
        <p:spPr>
          <a:xfrm>
            <a:off x="1428519" y="2648737"/>
            <a:ext cx="1020174" cy="423765"/>
          </a:xfrm>
          <a:prstGeom prst="rect">
            <a:avLst/>
          </a:prstGeom>
        </p:spPr>
      </p:pic>
      <p:pic>
        <p:nvPicPr>
          <p:cNvPr id="920" name="Google Shape;920;p83"/>
          <p:cNvPicPr preferRelativeResize="0"/>
          <p:nvPr/>
        </p:nvPicPr>
        <p:blipFill rotWithShape="1">
          <a:blip r:embed="rId74"/>
          <a:srcRect t="33432" b="34388"/>
          <a:stretch/>
        </p:blipFill>
        <p:spPr>
          <a:xfrm>
            <a:off x="3768622" y="3814398"/>
            <a:ext cx="1390172" cy="29205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7C940A24-1A4F-2BE8-0937-AA881856B806}"/>
              </a:ext>
            </a:extLst>
          </p:cNvPr>
          <p:cNvPicPr>
            <a:picLocks noChangeAspect="1"/>
          </p:cNvPicPr>
          <p:nvPr/>
        </p:nvPicPr>
        <p:blipFill>
          <a:blip r:embed="rId75"/>
          <a:stretch>
            <a:fillRect/>
          </a:stretch>
        </p:blipFill>
        <p:spPr>
          <a:xfrm>
            <a:off x="8183251" y="2395738"/>
            <a:ext cx="909366" cy="372839"/>
          </a:xfrm>
          <a:prstGeom prst="rect">
            <a:avLst/>
          </a:prstGeom>
        </p:spPr>
      </p:pic>
      <p:pic>
        <p:nvPicPr>
          <p:cNvPr id="897" name="Google Shape;897;p83"/>
          <p:cNvPicPr preferRelativeResize="0"/>
          <p:nvPr/>
        </p:nvPicPr>
        <p:blipFill rotWithShape="1">
          <a:blip r:embed="rId76">
            <a:alphaModFix/>
          </a:blip>
          <a:srcRect/>
          <a:stretch/>
        </p:blipFill>
        <p:spPr>
          <a:xfrm>
            <a:off x="2411441" y="2561535"/>
            <a:ext cx="874872" cy="56429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0917955-3BD4-2789-746F-9284DF91FA91}"/>
              </a:ext>
            </a:extLst>
          </p:cNvPr>
          <p:cNvPicPr>
            <a:picLocks noChangeAspect="1"/>
          </p:cNvPicPr>
          <p:nvPr/>
        </p:nvPicPr>
        <p:blipFill>
          <a:blip r:embed="rId77"/>
          <a:stretch>
            <a:fillRect/>
          </a:stretch>
        </p:blipFill>
        <p:spPr>
          <a:xfrm>
            <a:off x="7090201" y="2783086"/>
            <a:ext cx="802054" cy="265977"/>
          </a:xfrm>
          <a:prstGeom prst="rect">
            <a:avLst/>
          </a:prstGeom>
        </p:spPr>
      </p:pic>
      <p:pic>
        <p:nvPicPr>
          <p:cNvPr id="11" name="Picture 10" descr="Logo, company name&#10;&#10;Description automatically generated">
            <a:extLst>
              <a:ext uri="{FF2B5EF4-FFF2-40B4-BE49-F238E27FC236}">
                <a16:creationId xmlns:a16="http://schemas.microsoft.com/office/drawing/2014/main" id="{06834296-9603-7413-2B40-E8B0506D6683}"/>
              </a:ext>
            </a:extLst>
          </p:cNvPr>
          <p:cNvPicPr>
            <a:picLocks noChangeAspect="1"/>
          </p:cNvPicPr>
          <p:nvPr/>
        </p:nvPicPr>
        <p:blipFill>
          <a:blip r:embed="rId78"/>
          <a:stretch>
            <a:fillRect/>
          </a:stretch>
        </p:blipFill>
        <p:spPr>
          <a:xfrm>
            <a:off x="4299643" y="4404105"/>
            <a:ext cx="1105630" cy="377181"/>
          </a:xfrm>
          <a:prstGeom prst="rect">
            <a:avLst/>
          </a:prstGeom>
        </p:spPr>
      </p:pic>
      <p:pic>
        <p:nvPicPr>
          <p:cNvPr id="931" name="Google Shape;931;p83"/>
          <p:cNvPicPr preferRelativeResize="0"/>
          <p:nvPr/>
        </p:nvPicPr>
        <p:blipFill>
          <a:blip r:embed="rId79"/>
          <a:srcRect/>
          <a:stretch/>
        </p:blipFill>
        <p:spPr>
          <a:xfrm>
            <a:off x="7015917" y="3996319"/>
            <a:ext cx="802593" cy="4433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B9965A04-F77C-DB69-8402-1852CBC38562}"/>
              </a:ext>
            </a:extLst>
          </p:cNvPr>
          <p:cNvPicPr>
            <a:picLocks noChangeAspect="1"/>
          </p:cNvPicPr>
          <p:nvPr/>
        </p:nvPicPr>
        <p:blipFill>
          <a:blip r:embed="rId80"/>
          <a:stretch>
            <a:fillRect/>
          </a:stretch>
        </p:blipFill>
        <p:spPr>
          <a:xfrm>
            <a:off x="7498823" y="2391656"/>
            <a:ext cx="591815" cy="210913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Custom 2">
    <a:dk1>
      <a:srgbClr val="000000"/>
    </a:dk1>
    <a:lt1>
      <a:srgbClr val="FFFFFF"/>
    </a:lt1>
    <a:dk2>
      <a:srgbClr val="44546A"/>
    </a:dk2>
    <a:lt2>
      <a:srgbClr val="EDF1EF"/>
    </a:lt2>
    <a:accent1>
      <a:srgbClr val="32726A"/>
    </a:accent1>
    <a:accent2>
      <a:srgbClr val="03586E"/>
    </a:accent2>
    <a:accent3>
      <a:srgbClr val="CEDAB5"/>
    </a:accent3>
    <a:accent4>
      <a:srgbClr val="E5EDC0"/>
    </a:accent4>
    <a:accent5>
      <a:srgbClr val="EDF1EF"/>
    </a:accent5>
    <a:accent6>
      <a:srgbClr val="000000"/>
    </a:accent6>
    <a:hlink>
      <a:srgbClr val="0563C1"/>
    </a:hlink>
    <a:folHlink>
      <a:srgbClr val="954F72"/>
    </a:folHlink>
  </a:clrScheme>
  <a:fontScheme name="Arial">
    <a:majorFont>
      <a:latin typeface="Arial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ajorFont>
    <a:minorFont>
      <a:latin typeface="Arial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ba559539-f92e-4fd8-850c-c2e8047fd001">
      <UserInfo>
        <DisplayName>Nidhi Mehta</DisplayName>
        <AccountId>54</AccountId>
        <AccountType/>
      </UserInfo>
    </SharedWithUsers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BF18854F534E64FBD7E4FD23C78967B" ma:contentTypeVersion="10" ma:contentTypeDescription="Create a new document." ma:contentTypeScope="" ma:versionID="a300f231ee0845488e51d859c6e2afcf">
  <xsd:schema xmlns:xsd="http://www.w3.org/2001/XMLSchema" xmlns:xs="http://www.w3.org/2001/XMLSchema" xmlns:p="http://schemas.microsoft.com/office/2006/metadata/properties" xmlns:ns2="bc44d894-a7d4-4966-a089-6e522e48173d" xmlns:ns3="ba559539-f92e-4fd8-850c-c2e8047fd001" targetNamespace="http://schemas.microsoft.com/office/2006/metadata/properties" ma:root="true" ma:fieldsID="b0f8b39b1de482763487f9bea85802b5" ns2:_="" ns3:_="">
    <xsd:import namespace="bc44d894-a7d4-4966-a089-6e522e48173d"/>
    <xsd:import namespace="ba559539-f92e-4fd8-850c-c2e8047fd00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c44d894-a7d4-4966-a089-6e522e48173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a559539-f92e-4fd8-850c-c2e8047fd001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8897C1F-E18F-4266-A222-9D76DA44F053}">
  <ds:schemaRefs>
    <ds:schemaRef ds:uri="bc44d894-a7d4-4966-a089-6e522e48173d"/>
    <ds:schemaRef ds:uri="http://purl.org/dc/dcmitype/"/>
    <ds:schemaRef ds:uri="http://schemas.openxmlformats.org/package/2006/metadata/core-properties"/>
    <ds:schemaRef ds:uri="http://purl.org/dc/elements/1.1/"/>
    <ds:schemaRef ds:uri="http://schemas.microsoft.com/office/infopath/2007/PartnerControls"/>
    <ds:schemaRef ds:uri="http://schemas.microsoft.com/office/2006/documentManagement/types"/>
    <ds:schemaRef ds:uri="http://schemas.microsoft.com/office/2006/metadata/properties"/>
    <ds:schemaRef ds:uri="http://purl.org/dc/terms/"/>
    <ds:schemaRef ds:uri="ba559539-f92e-4fd8-850c-c2e8047fd001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19FB5728-F6F6-4CAF-BFF5-929A1172361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FDD9744-962A-4714-813B-7F6899AD1AB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c44d894-a7d4-4966-a089-6e522e48173d"/>
    <ds:schemaRef ds:uri="ba559539-f92e-4fd8-850c-c2e8047fd00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18060</TotalTime>
  <Words>589</Words>
  <Application>Microsoft Office PowerPoint</Application>
  <PresentationFormat>On-screen Show (16:9)</PresentationFormat>
  <Paragraphs>88</Paragraphs>
  <Slides>11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3" baseType="lpstr">
      <vt:lpstr>Lato Light</vt:lpstr>
      <vt:lpstr>Montserrat</vt:lpstr>
      <vt:lpstr>Arial</vt:lpstr>
      <vt:lpstr>Montserrat ExtraBold</vt:lpstr>
      <vt:lpstr>Arial Nova Light</vt:lpstr>
      <vt:lpstr>Proxima Nova</vt:lpstr>
      <vt:lpstr>Calibri</vt:lpstr>
      <vt:lpstr>Oswald</vt:lpstr>
      <vt:lpstr>Lato</vt:lpstr>
      <vt:lpstr>Proxima Nova Extrabold</vt:lpstr>
      <vt:lpstr>Wingdings</vt:lpstr>
      <vt:lpstr>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Over 157 CAMPUSES have moved to FIRST DAY COMPLETE, including: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Brigid O'Reilly</dc:creator>
  <cp:lastModifiedBy>Joy Polkabla Byers</cp:lastModifiedBy>
  <cp:revision>328</cp:revision>
  <dcterms:modified xsi:type="dcterms:W3CDTF">2023-10-18T17:37:11Z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0x010100CBF18854F534E64FBD7E4FD23C78967B</vt:lpwstr>
  </property>
</Properties>
</file>