
<file path=[Content_Types].xml><?xml version="1.0" encoding="utf-8"?>
<Types xmlns="http://schemas.openxmlformats.org/package/2006/content-types">
  <Default Extension="bin" ContentType="application/vnd.openxmlformats-officedocument.oleObject"/>
  <Default Extension="jpeg" ContentType="image/jpeg"/>
  <Default Extension="emf" ContentType="image/x-emf"/>
  <Default Extension="rels" ContentType="application/vnd.openxmlformats-package.relationships+xml"/>
  <Default Extension="xml" ContentType="application/xml"/>
  <Default Extension="vml" ContentType="application/vnd.openxmlformats-officedocument.vmlDrawi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notesSlides/notesSlide54.xml" ContentType="application/vnd.openxmlformats-officedocument.presentationml.notesSlide+xml"/>
  <Override PartName="/ppt/notesSlides/notesSlide55.xml" ContentType="application/vnd.openxmlformats-officedocument.presentationml.notesSlide+xml"/>
  <Override PartName="/ppt/notesSlides/notesSlide56.xml" ContentType="application/vnd.openxmlformats-officedocument.presentationml.notesSlide+xml"/>
  <Override PartName="/ppt/notesSlides/notesSlide57.xml" ContentType="application/vnd.openxmlformats-officedocument.presentationml.notesSlide+xml"/>
  <Override PartName="/ppt/notesSlides/notesSlide58.xml" ContentType="application/vnd.openxmlformats-officedocument.presentationml.notesSlide+xml"/>
  <Override PartName="/ppt/notesSlides/notesSlide59.xml" ContentType="application/vnd.openxmlformats-officedocument.presentationml.notesSlide+xml"/>
  <Override PartName="/ppt/notesSlides/notesSlide60.xml" ContentType="application/vnd.openxmlformats-officedocument.presentationml.notesSlide+xml"/>
  <Override PartName="/ppt/notesSlides/notesSlide61.xml" ContentType="application/vnd.openxmlformats-officedocument.presentationml.notesSlide+xml"/>
  <Override PartName="/ppt/notesSlides/notesSlide62.xml" ContentType="application/vnd.openxmlformats-officedocument.presentationml.notesSlide+xml"/>
  <Override PartName="/ppt/notesSlides/notesSlide63.xml" ContentType="application/vnd.openxmlformats-officedocument.presentationml.notesSlide+xml"/>
  <Override PartName="/ppt/notesSlides/notesSlide64.xml" ContentType="application/vnd.openxmlformats-officedocument.presentationml.notesSlide+xml"/>
  <Override PartName="/ppt/notesSlides/notesSlide65.xml" ContentType="application/vnd.openxmlformats-officedocument.presentationml.notesSlide+xml"/>
  <Override PartName="/ppt/notesSlides/notesSlide66.xml" ContentType="application/vnd.openxmlformats-officedocument.presentationml.notesSlide+xml"/>
  <Override PartName="/ppt/notesSlides/notesSlide6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saveSubsetFonts="1">
  <p:sldMasterIdLst>
    <p:sldMasterId id="2147483655" r:id="rId1"/>
  </p:sldMasterIdLst>
  <p:notesMasterIdLst>
    <p:notesMasterId r:id="rId85"/>
  </p:notesMasterIdLst>
  <p:handoutMasterIdLst>
    <p:handoutMasterId r:id="rId86"/>
  </p:handoutMasterIdLst>
  <p:sldIdLst>
    <p:sldId id="256" r:id="rId2"/>
    <p:sldId id="359" r:id="rId3"/>
    <p:sldId id="374" r:id="rId4"/>
    <p:sldId id="352" r:id="rId5"/>
    <p:sldId id="260" r:id="rId6"/>
    <p:sldId id="267" r:id="rId7"/>
    <p:sldId id="261" r:id="rId8"/>
    <p:sldId id="262" r:id="rId9"/>
    <p:sldId id="263" r:id="rId10"/>
    <p:sldId id="258" r:id="rId11"/>
    <p:sldId id="273" r:id="rId12"/>
    <p:sldId id="272" r:id="rId13"/>
    <p:sldId id="379" r:id="rId14"/>
    <p:sldId id="375" r:id="rId15"/>
    <p:sldId id="376" r:id="rId16"/>
    <p:sldId id="377" r:id="rId17"/>
    <p:sldId id="378" r:id="rId18"/>
    <p:sldId id="387" r:id="rId19"/>
    <p:sldId id="388" r:id="rId20"/>
    <p:sldId id="382" r:id="rId21"/>
    <p:sldId id="389" r:id="rId22"/>
    <p:sldId id="383" r:id="rId23"/>
    <p:sldId id="384" r:id="rId24"/>
    <p:sldId id="386" r:id="rId25"/>
    <p:sldId id="334" r:id="rId26"/>
    <p:sldId id="281" r:id="rId27"/>
    <p:sldId id="264" r:id="rId28"/>
    <p:sldId id="266" r:id="rId29"/>
    <p:sldId id="268" r:id="rId30"/>
    <p:sldId id="342" r:id="rId31"/>
    <p:sldId id="265" r:id="rId32"/>
    <p:sldId id="282" r:id="rId33"/>
    <p:sldId id="257" r:id="rId34"/>
    <p:sldId id="269" r:id="rId35"/>
    <p:sldId id="283" r:id="rId36"/>
    <p:sldId id="270" r:id="rId37"/>
    <p:sldId id="271" r:id="rId38"/>
    <p:sldId id="324" r:id="rId39"/>
    <p:sldId id="315" r:id="rId40"/>
    <p:sldId id="325" r:id="rId41"/>
    <p:sldId id="316" r:id="rId42"/>
    <p:sldId id="326" r:id="rId43"/>
    <p:sldId id="317" r:id="rId44"/>
    <p:sldId id="318" r:id="rId45"/>
    <p:sldId id="328" r:id="rId46"/>
    <p:sldId id="319" r:id="rId47"/>
    <p:sldId id="327" r:id="rId48"/>
    <p:sldId id="320" r:id="rId49"/>
    <p:sldId id="329" r:id="rId50"/>
    <p:sldId id="314" r:id="rId51"/>
    <p:sldId id="321" r:id="rId52"/>
    <p:sldId id="335" r:id="rId53"/>
    <p:sldId id="360" r:id="rId54"/>
    <p:sldId id="361" r:id="rId55"/>
    <p:sldId id="362" r:id="rId56"/>
    <p:sldId id="363" r:id="rId57"/>
    <p:sldId id="369" r:id="rId58"/>
    <p:sldId id="368" r:id="rId59"/>
    <p:sldId id="367" r:id="rId60"/>
    <p:sldId id="366" r:id="rId61"/>
    <p:sldId id="365" r:id="rId62"/>
    <p:sldId id="364" r:id="rId63"/>
    <p:sldId id="372" r:id="rId64"/>
    <p:sldId id="371" r:id="rId65"/>
    <p:sldId id="370" r:id="rId66"/>
    <p:sldId id="356" r:id="rId67"/>
    <p:sldId id="357" r:id="rId68"/>
    <p:sldId id="358" r:id="rId69"/>
    <p:sldId id="346" r:id="rId70"/>
    <p:sldId id="322" r:id="rId71"/>
    <p:sldId id="291" r:id="rId72"/>
    <p:sldId id="304" r:id="rId73"/>
    <p:sldId id="307" r:id="rId74"/>
    <p:sldId id="343" r:id="rId75"/>
    <p:sldId id="344" r:id="rId76"/>
    <p:sldId id="345" r:id="rId77"/>
    <p:sldId id="331" r:id="rId78"/>
    <p:sldId id="332" r:id="rId79"/>
    <p:sldId id="333" r:id="rId80"/>
    <p:sldId id="336" r:id="rId81"/>
    <p:sldId id="323" r:id="rId82"/>
    <p:sldId id="354" r:id="rId83"/>
    <p:sldId id="347" r:id="rId84"/>
  </p:sldIdLst>
  <p:sldSz cx="9144000" cy="6858000" type="screen4x3"/>
  <p:notesSz cx="7010400" cy="9236075"/>
  <p:defaultTextStyle>
    <a:defPPr>
      <a:defRPr lang="en-US"/>
    </a:defPPr>
    <a:lvl1pPr algn="l" rtl="0" fontAlgn="base">
      <a:spcBef>
        <a:spcPct val="0"/>
      </a:spcBef>
      <a:spcAft>
        <a:spcPct val="0"/>
      </a:spcAft>
      <a:defRPr sz="2400" kern="1200">
        <a:solidFill>
          <a:schemeClr val="tx1"/>
        </a:solidFill>
        <a:latin typeface="Arial" pitchFamily="34" charset="0"/>
        <a:ea typeface="ＭＳ Ｐゴシック" pitchFamily="34" charset="-128"/>
        <a:cs typeface="+mn-cs"/>
      </a:defRPr>
    </a:lvl1pPr>
    <a:lvl2pPr marL="457200" algn="l" rtl="0" fontAlgn="base">
      <a:spcBef>
        <a:spcPct val="0"/>
      </a:spcBef>
      <a:spcAft>
        <a:spcPct val="0"/>
      </a:spcAft>
      <a:defRPr sz="2400" kern="1200">
        <a:solidFill>
          <a:schemeClr val="tx1"/>
        </a:solidFill>
        <a:latin typeface="Arial" pitchFamily="34" charset="0"/>
        <a:ea typeface="ＭＳ Ｐゴシック" pitchFamily="34" charset="-128"/>
        <a:cs typeface="+mn-cs"/>
      </a:defRPr>
    </a:lvl2pPr>
    <a:lvl3pPr marL="914400" algn="l" rtl="0" fontAlgn="base">
      <a:spcBef>
        <a:spcPct val="0"/>
      </a:spcBef>
      <a:spcAft>
        <a:spcPct val="0"/>
      </a:spcAft>
      <a:defRPr sz="2400" kern="1200">
        <a:solidFill>
          <a:schemeClr val="tx1"/>
        </a:solidFill>
        <a:latin typeface="Arial" pitchFamily="34" charset="0"/>
        <a:ea typeface="ＭＳ Ｐゴシック" pitchFamily="34" charset="-128"/>
        <a:cs typeface="+mn-cs"/>
      </a:defRPr>
    </a:lvl3pPr>
    <a:lvl4pPr marL="1371600" algn="l" rtl="0" fontAlgn="base">
      <a:spcBef>
        <a:spcPct val="0"/>
      </a:spcBef>
      <a:spcAft>
        <a:spcPct val="0"/>
      </a:spcAft>
      <a:defRPr sz="2400" kern="1200">
        <a:solidFill>
          <a:schemeClr val="tx1"/>
        </a:solidFill>
        <a:latin typeface="Arial" pitchFamily="34" charset="0"/>
        <a:ea typeface="ＭＳ Ｐゴシック" pitchFamily="34" charset="-128"/>
        <a:cs typeface="+mn-cs"/>
      </a:defRPr>
    </a:lvl4pPr>
    <a:lvl5pPr marL="1828800" algn="l" rtl="0" fontAlgn="base">
      <a:spcBef>
        <a:spcPct val="0"/>
      </a:spcBef>
      <a:spcAft>
        <a:spcPct val="0"/>
      </a:spcAft>
      <a:defRPr sz="2400" kern="1200">
        <a:solidFill>
          <a:schemeClr val="tx1"/>
        </a:solidFill>
        <a:latin typeface="Arial" pitchFamily="34" charset="0"/>
        <a:ea typeface="ＭＳ Ｐゴシック" pitchFamily="34" charset="-128"/>
        <a:cs typeface="+mn-cs"/>
      </a:defRPr>
    </a:lvl5pPr>
    <a:lvl6pPr marL="2286000" algn="l" defTabSz="914400" rtl="0" eaLnBrk="1" latinLnBrk="0" hangingPunct="1">
      <a:defRPr sz="2400" kern="1200">
        <a:solidFill>
          <a:schemeClr val="tx1"/>
        </a:solidFill>
        <a:latin typeface="Arial" pitchFamily="34" charset="0"/>
        <a:ea typeface="ＭＳ Ｐゴシック" pitchFamily="34" charset="-128"/>
        <a:cs typeface="+mn-cs"/>
      </a:defRPr>
    </a:lvl6pPr>
    <a:lvl7pPr marL="2743200" algn="l" defTabSz="914400" rtl="0" eaLnBrk="1" latinLnBrk="0" hangingPunct="1">
      <a:defRPr sz="2400" kern="1200">
        <a:solidFill>
          <a:schemeClr val="tx1"/>
        </a:solidFill>
        <a:latin typeface="Arial" pitchFamily="34" charset="0"/>
        <a:ea typeface="ＭＳ Ｐゴシック" pitchFamily="34" charset="-128"/>
        <a:cs typeface="+mn-cs"/>
      </a:defRPr>
    </a:lvl7pPr>
    <a:lvl8pPr marL="3200400" algn="l" defTabSz="914400" rtl="0" eaLnBrk="1" latinLnBrk="0" hangingPunct="1">
      <a:defRPr sz="2400" kern="1200">
        <a:solidFill>
          <a:schemeClr val="tx1"/>
        </a:solidFill>
        <a:latin typeface="Arial" pitchFamily="34" charset="0"/>
        <a:ea typeface="ＭＳ Ｐゴシック" pitchFamily="34" charset="-128"/>
        <a:cs typeface="+mn-cs"/>
      </a:defRPr>
    </a:lvl8pPr>
    <a:lvl9pPr marL="3657600" algn="l" defTabSz="914400" rtl="0" eaLnBrk="1" latinLnBrk="0" hangingPunct="1">
      <a:defRPr sz="2400" kern="1200">
        <a:solidFill>
          <a:schemeClr val="tx1"/>
        </a:solidFill>
        <a:latin typeface="Arial" pitchFamily="34" charset="0"/>
        <a:ea typeface="ＭＳ Ｐゴシック" pitchFamily="34" charset="-128"/>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00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p:cViewPr varScale="1">
        <p:scale>
          <a:sx n="109" d="100"/>
          <a:sy n="109" d="100"/>
        </p:scale>
        <p:origin x="1674" y="102"/>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66" d="100"/>
        <a:sy n="66" d="100"/>
      </p:scale>
      <p:origin x="0" y="2552"/>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slide" Target="slides/slide54.xml"/><Relationship Id="rId63" Type="http://schemas.openxmlformats.org/officeDocument/2006/relationships/slide" Target="slides/slide62.xml"/><Relationship Id="rId68" Type="http://schemas.openxmlformats.org/officeDocument/2006/relationships/slide" Target="slides/slide67.xml"/><Relationship Id="rId76" Type="http://schemas.openxmlformats.org/officeDocument/2006/relationships/slide" Target="slides/slide75.xml"/><Relationship Id="rId84" Type="http://schemas.openxmlformats.org/officeDocument/2006/relationships/slide" Target="slides/slide83.xml"/><Relationship Id="rId89" Type="http://schemas.openxmlformats.org/officeDocument/2006/relationships/theme" Target="theme/theme1.xml"/><Relationship Id="rId7" Type="http://schemas.openxmlformats.org/officeDocument/2006/relationships/slide" Target="slides/slide6.xml"/><Relationship Id="rId71" Type="http://schemas.openxmlformats.org/officeDocument/2006/relationships/slide" Target="slides/slide70.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slide" Target="slides/slide65.xml"/><Relationship Id="rId74" Type="http://schemas.openxmlformats.org/officeDocument/2006/relationships/slide" Target="slides/slide73.xml"/><Relationship Id="rId79" Type="http://schemas.openxmlformats.org/officeDocument/2006/relationships/slide" Target="slides/slide78.xml"/><Relationship Id="rId87" Type="http://schemas.openxmlformats.org/officeDocument/2006/relationships/presProps" Target="presProps.xml"/><Relationship Id="rId5" Type="http://schemas.openxmlformats.org/officeDocument/2006/relationships/slide" Target="slides/slide4.xml"/><Relationship Id="rId61" Type="http://schemas.openxmlformats.org/officeDocument/2006/relationships/slide" Target="slides/slide60.xml"/><Relationship Id="rId82" Type="http://schemas.openxmlformats.org/officeDocument/2006/relationships/slide" Target="slides/slide81.xml"/><Relationship Id="rId90" Type="http://schemas.openxmlformats.org/officeDocument/2006/relationships/tableStyles" Target="tableStyles.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slide" Target="slides/slide76.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slide" Target="slides/slide79.xml"/><Relationship Id="rId85" Type="http://schemas.openxmlformats.org/officeDocument/2006/relationships/notesMaster" Target="notesMasters/notesMaster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slide" Target="slides/slide82.xml"/><Relationship Id="rId88"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slide" Target="slides/slide80.xml"/><Relationship Id="rId86" Type="http://schemas.openxmlformats.org/officeDocument/2006/relationships/handoutMaster" Target="handoutMasters/handoutMaster1.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24.emf"/></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137218" name="Rectangle 2"/>
          <p:cNvSpPr>
            <a:spLocks noGrp="1" noChangeArrowheads="1"/>
          </p:cNvSpPr>
          <p:nvPr>
            <p:ph type="hdr" sz="quarter"/>
          </p:nvPr>
        </p:nvSpPr>
        <p:spPr bwMode="auto">
          <a:xfrm>
            <a:off x="0" y="0"/>
            <a:ext cx="3038475" cy="4619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eaLnBrk="0" hangingPunct="0">
              <a:defRPr sz="1200">
                <a:latin typeface="Arial" charset="0"/>
                <a:ea typeface="ＭＳ Ｐゴシック" pitchFamily="1" charset="-128"/>
              </a:defRPr>
            </a:lvl1pPr>
          </a:lstStyle>
          <a:p>
            <a:pPr>
              <a:defRPr/>
            </a:pPr>
            <a:endParaRPr lang="en-US"/>
          </a:p>
        </p:txBody>
      </p:sp>
      <p:sp>
        <p:nvSpPr>
          <p:cNvPr id="137219" name="Rectangle 3"/>
          <p:cNvSpPr>
            <a:spLocks noGrp="1" noChangeArrowheads="1"/>
          </p:cNvSpPr>
          <p:nvPr>
            <p:ph type="dt" sz="quarter" idx="1"/>
          </p:nvPr>
        </p:nvSpPr>
        <p:spPr bwMode="auto">
          <a:xfrm>
            <a:off x="3970338" y="0"/>
            <a:ext cx="3038475" cy="4619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t" anchorCtr="0" compatLnSpc="1">
            <a:prstTxWarp prst="textNoShape">
              <a:avLst/>
            </a:prstTxWarp>
          </a:bodyPr>
          <a:lstStyle>
            <a:lvl1pPr algn="r" eaLnBrk="0" hangingPunct="0">
              <a:defRPr sz="1200"/>
            </a:lvl1pPr>
          </a:lstStyle>
          <a:p>
            <a:fld id="{B37A35EA-7B0F-42EE-B9A7-9717AACE2394}" type="datetimeFigureOut">
              <a:rPr lang="en-US" altLang="en-US"/>
              <a:pPr/>
              <a:t>12/1/2021</a:t>
            </a:fld>
            <a:endParaRPr lang="en-US" altLang="en-US"/>
          </a:p>
        </p:txBody>
      </p:sp>
      <p:sp>
        <p:nvSpPr>
          <p:cNvPr id="137220" name="Rectangle 4"/>
          <p:cNvSpPr>
            <a:spLocks noGrp="1" noChangeArrowheads="1"/>
          </p:cNvSpPr>
          <p:nvPr>
            <p:ph type="ftr" sz="quarter" idx="2"/>
          </p:nvPr>
        </p:nvSpPr>
        <p:spPr bwMode="auto">
          <a:xfrm>
            <a:off x="0" y="8772525"/>
            <a:ext cx="3038475" cy="4619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lvl1pPr eaLnBrk="0" hangingPunct="0">
              <a:defRPr sz="1200">
                <a:latin typeface="Arial" charset="0"/>
                <a:ea typeface="ＭＳ Ｐゴシック" pitchFamily="1" charset="-128"/>
              </a:defRPr>
            </a:lvl1pPr>
          </a:lstStyle>
          <a:p>
            <a:pPr>
              <a:defRPr/>
            </a:pPr>
            <a:endParaRPr lang="en-US"/>
          </a:p>
        </p:txBody>
      </p:sp>
      <p:sp>
        <p:nvSpPr>
          <p:cNvPr id="137221" name="Rectangle 5"/>
          <p:cNvSpPr>
            <a:spLocks noGrp="1" noChangeArrowheads="1"/>
          </p:cNvSpPr>
          <p:nvPr>
            <p:ph type="sldNum" sz="quarter" idx="3"/>
          </p:nvPr>
        </p:nvSpPr>
        <p:spPr bwMode="auto">
          <a:xfrm>
            <a:off x="3970338" y="8772525"/>
            <a:ext cx="3038475" cy="4619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lvl1pPr algn="r" eaLnBrk="0" hangingPunct="0">
              <a:defRPr sz="1200"/>
            </a:lvl1pPr>
          </a:lstStyle>
          <a:p>
            <a:fld id="{CE930B6E-A1D8-4DA9-AF1D-18092E1E6B2F}" type="slidenum">
              <a:rPr lang="en-US" altLang="en-US"/>
              <a:pPr/>
              <a:t>‹#›</a:t>
            </a:fld>
            <a:endParaRPr lang="en-US" altLang="en-US"/>
          </a:p>
        </p:txBody>
      </p:sp>
    </p:spTree>
    <p:extLst>
      <p:ext uri="{BB962C8B-B14F-4D97-AF65-F5344CB8AC3E}">
        <p14:creationId xmlns:p14="http://schemas.microsoft.com/office/powerpoint/2010/main" val="675103835"/>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4034" name="Rectangle 2"/>
          <p:cNvSpPr>
            <a:spLocks noGrp="1" noChangeArrowheads="1"/>
          </p:cNvSpPr>
          <p:nvPr>
            <p:ph type="hdr" sz="quarter"/>
          </p:nvPr>
        </p:nvSpPr>
        <p:spPr bwMode="auto">
          <a:xfrm>
            <a:off x="0" y="0"/>
            <a:ext cx="3038475" cy="46196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vert="horz" wrap="square" lIns="93177" tIns="46589" rIns="93177" bIns="46589" numCol="1" anchor="t" anchorCtr="0" compatLnSpc="1">
            <a:prstTxWarp prst="textNoShape">
              <a:avLst/>
            </a:prstTxWarp>
          </a:bodyPr>
          <a:lstStyle>
            <a:lvl1pPr defTabSz="931863" eaLnBrk="0" hangingPunct="0">
              <a:defRPr sz="1200">
                <a:latin typeface="Arial" charset="0"/>
                <a:ea typeface="ＭＳ Ｐゴシック" pitchFamily="1" charset="-128"/>
              </a:defRPr>
            </a:lvl1pPr>
          </a:lstStyle>
          <a:p>
            <a:pPr>
              <a:defRPr/>
            </a:pPr>
            <a:endParaRPr lang="en-US"/>
          </a:p>
        </p:txBody>
      </p:sp>
      <p:sp>
        <p:nvSpPr>
          <p:cNvPr id="44035" name="Rectangle 3"/>
          <p:cNvSpPr>
            <a:spLocks noGrp="1" noChangeArrowheads="1"/>
          </p:cNvSpPr>
          <p:nvPr>
            <p:ph type="dt" idx="1"/>
          </p:nvPr>
        </p:nvSpPr>
        <p:spPr bwMode="auto">
          <a:xfrm>
            <a:off x="3971925" y="0"/>
            <a:ext cx="3038475" cy="46196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vert="horz" wrap="square" lIns="93177" tIns="46589" rIns="93177" bIns="46589" numCol="1" anchor="t" anchorCtr="0" compatLnSpc="1">
            <a:prstTxWarp prst="textNoShape">
              <a:avLst/>
            </a:prstTxWarp>
          </a:bodyPr>
          <a:lstStyle>
            <a:lvl1pPr algn="r" defTabSz="931863" eaLnBrk="0" hangingPunct="0">
              <a:defRPr sz="1200">
                <a:latin typeface="Arial" charset="0"/>
                <a:ea typeface="ＭＳ Ｐゴシック" pitchFamily="1" charset="-128"/>
              </a:defRPr>
            </a:lvl1pPr>
          </a:lstStyle>
          <a:p>
            <a:pPr>
              <a:defRPr/>
            </a:pPr>
            <a:endParaRPr lang="en-US"/>
          </a:p>
        </p:txBody>
      </p:sp>
      <p:sp>
        <p:nvSpPr>
          <p:cNvPr id="90116" name="Rectangle 4"/>
          <p:cNvSpPr>
            <a:spLocks noGrp="1" noRot="1" noChangeAspect="1" noChangeArrowheads="1" noTextEdit="1"/>
          </p:cNvSpPr>
          <p:nvPr>
            <p:ph type="sldImg" idx="2"/>
          </p:nvPr>
        </p:nvSpPr>
        <p:spPr bwMode="auto">
          <a:xfrm>
            <a:off x="1195388" y="692150"/>
            <a:ext cx="4619625" cy="3463925"/>
          </a:xfrm>
          <a:prstGeom prst="rect">
            <a:avLst/>
          </a:prstGeom>
          <a:noFill/>
          <a:ln w="9525">
            <a:solidFill>
              <a:srgbClr val="000000"/>
            </a:solidFill>
            <a:miter lim="800000"/>
            <a:headEnd/>
            <a:tailEnd/>
          </a:ln>
          <a:effectLst/>
          <a:extLst>
            <a:ext uri="{909E8E84-426E-40DD-AFC4-6F175D3DCCD1}">
              <a14:hiddenFill xmlns:a14="http://schemas.microsoft.com/office/drawing/2010/main">
                <a:solidFill>
                  <a:srgbClr val="FFFFFF"/>
                </a:solidFill>
              </a14:hiddenFill>
            </a:ext>
            <a:ext uri="{AF507438-7753-43E0-B8FC-AC1667EBCBE1}">
              <a14:hiddenEffects xmlns:a14="http://schemas.microsoft.com/office/drawing/2010/main">
                <a:effectLst>
                  <a:outerShdw dist="35921" dir="2700000" algn="ctr" rotWithShape="0">
                    <a:srgbClr val="808080"/>
                  </a:outerShdw>
                </a:effectLst>
              </a14:hiddenEffects>
            </a:ext>
            <a:ext uri="{53640926-AAD7-44D8-BBD7-CCE9431645EC}">
              <a14:shadowObscured xmlns:a14="http://schemas.microsoft.com/office/drawing/2010/main" val="1"/>
            </a:ext>
          </a:extLst>
        </p:spPr>
      </p:sp>
      <p:sp>
        <p:nvSpPr>
          <p:cNvPr id="44037" name="Rectangle 5"/>
          <p:cNvSpPr>
            <a:spLocks noGrp="1" noChangeArrowheads="1"/>
          </p:cNvSpPr>
          <p:nvPr>
            <p:ph type="body" sz="quarter" idx="3"/>
          </p:nvPr>
        </p:nvSpPr>
        <p:spPr bwMode="auto">
          <a:xfrm>
            <a:off x="935038" y="4387850"/>
            <a:ext cx="5140325" cy="415607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vert="horz" wrap="square" lIns="93177" tIns="46589" rIns="93177" bIns="46589" numCol="1" anchor="t" anchorCtr="0" compatLnSpc="1">
            <a:prstTxWarp prst="textNoShape">
              <a:avLst/>
            </a:prstTxWarp>
          </a:bodyPr>
          <a:lstStyle/>
          <a:p>
            <a:pPr lvl="0"/>
            <a:r>
              <a:rPr lang="en-US" noProof="0" smtClean="0"/>
              <a:t>Click to edit Master text styles</a:t>
            </a:r>
          </a:p>
          <a:p>
            <a:pPr lvl="1"/>
            <a:r>
              <a:rPr lang="en-US" noProof="0" smtClean="0"/>
              <a:t>Second level</a:t>
            </a:r>
          </a:p>
          <a:p>
            <a:pPr lvl="2"/>
            <a:r>
              <a:rPr lang="en-US" noProof="0" smtClean="0"/>
              <a:t>Third level</a:t>
            </a:r>
          </a:p>
          <a:p>
            <a:pPr lvl="3"/>
            <a:r>
              <a:rPr lang="en-US" noProof="0" smtClean="0"/>
              <a:t>Fourth level</a:t>
            </a:r>
          </a:p>
          <a:p>
            <a:pPr lvl="4"/>
            <a:r>
              <a:rPr lang="en-US" noProof="0" smtClean="0"/>
              <a:t>Fifth level</a:t>
            </a:r>
          </a:p>
        </p:txBody>
      </p:sp>
      <p:sp>
        <p:nvSpPr>
          <p:cNvPr id="44038" name="Rectangle 6"/>
          <p:cNvSpPr>
            <a:spLocks noGrp="1" noChangeArrowheads="1"/>
          </p:cNvSpPr>
          <p:nvPr>
            <p:ph type="ftr" sz="quarter" idx="4"/>
          </p:nvPr>
        </p:nvSpPr>
        <p:spPr bwMode="auto">
          <a:xfrm>
            <a:off x="0" y="8774113"/>
            <a:ext cx="3038475" cy="46196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vert="horz" wrap="square" lIns="93177" tIns="46589" rIns="93177" bIns="46589" numCol="1" anchor="b" anchorCtr="0" compatLnSpc="1">
            <a:prstTxWarp prst="textNoShape">
              <a:avLst/>
            </a:prstTxWarp>
          </a:bodyPr>
          <a:lstStyle>
            <a:lvl1pPr defTabSz="931863" eaLnBrk="0" hangingPunct="0">
              <a:defRPr sz="1200">
                <a:latin typeface="Arial" charset="0"/>
                <a:ea typeface="ＭＳ Ｐゴシック" pitchFamily="1" charset="-128"/>
              </a:defRPr>
            </a:lvl1pPr>
          </a:lstStyle>
          <a:p>
            <a:pPr>
              <a:defRPr/>
            </a:pPr>
            <a:endParaRPr lang="en-US"/>
          </a:p>
        </p:txBody>
      </p:sp>
      <p:sp>
        <p:nvSpPr>
          <p:cNvPr id="44039" name="Rectangle 7"/>
          <p:cNvSpPr>
            <a:spLocks noGrp="1" noChangeArrowheads="1"/>
          </p:cNvSpPr>
          <p:nvPr>
            <p:ph type="sldNum" sz="quarter" idx="5"/>
          </p:nvPr>
        </p:nvSpPr>
        <p:spPr bwMode="auto">
          <a:xfrm>
            <a:off x="3971925" y="8774113"/>
            <a:ext cx="3038475" cy="46196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vert="horz" wrap="square" lIns="93177" tIns="46589" rIns="93177" bIns="46589" numCol="1" anchor="b" anchorCtr="0" compatLnSpc="1">
            <a:prstTxWarp prst="textNoShape">
              <a:avLst/>
            </a:prstTxWarp>
          </a:bodyPr>
          <a:lstStyle>
            <a:lvl1pPr algn="r" defTabSz="931863" eaLnBrk="0" hangingPunct="0">
              <a:defRPr sz="1200"/>
            </a:lvl1pPr>
          </a:lstStyle>
          <a:p>
            <a:fld id="{29D2849D-E3F0-455E-ADDA-52BC2BF4F69B}" type="slidenum">
              <a:rPr lang="en-US" altLang="en-US"/>
              <a:pPr/>
              <a:t>‹#›</a:t>
            </a:fld>
            <a:endParaRPr lang="en-US" altLang="en-US"/>
          </a:p>
        </p:txBody>
      </p:sp>
    </p:spTree>
    <p:extLst>
      <p:ext uri="{BB962C8B-B14F-4D97-AF65-F5344CB8AC3E}">
        <p14:creationId xmlns:p14="http://schemas.microsoft.com/office/powerpoint/2010/main" val="1710634642"/>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Arial" charset="0"/>
        <a:ea typeface="ＭＳ Ｐゴシック" pitchFamily="1" charset="-128"/>
        <a:cs typeface="+mn-cs"/>
      </a:defRPr>
    </a:lvl1pPr>
    <a:lvl2pPr marL="457200" algn="l" rtl="0" eaLnBrk="0" fontAlgn="base" hangingPunct="0">
      <a:spcBef>
        <a:spcPct val="30000"/>
      </a:spcBef>
      <a:spcAft>
        <a:spcPct val="0"/>
      </a:spcAft>
      <a:defRPr sz="1200" kern="1200">
        <a:solidFill>
          <a:schemeClr val="tx1"/>
        </a:solidFill>
        <a:latin typeface="Arial" charset="0"/>
        <a:ea typeface="ＭＳ Ｐゴシック" pitchFamily="1" charset="-128"/>
        <a:cs typeface="+mn-cs"/>
      </a:defRPr>
    </a:lvl2pPr>
    <a:lvl3pPr marL="914400" algn="l" rtl="0" eaLnBrk="0" fontAlgn="base" hangingPunct="0">
      <a:spcBef>
        <a:spcPct val="30000"/>
      </a:spcBef>
      <a:spcAft>
        <a:spcPct val="0"/>
      </a:spcAft>
      <a:defRPr sz="1200" kern="1200">
        <a:solidFill>
          <a:schemeClr val="tx1"/>
        </a:solidFill>
        <a:latin typeface="Arial" charset="0"/>
        <a:ea typeface="ＭＳ Ｐゴシック" pitchFamily="1" charset="-128"/>
        <a:cs typeface="+mn-cs"/>
      </a:defRPr>
    </a:lvl3pPr>
    <a:lvl4pPr marL="1371600" algn="l" rtl="0" eaLnBrk="0" fontAlgn="base" hangingPunct="0">
      <a:spcBef>
        <a:spcPct val="30000"/>
      </a:spcBef>
      <a:spcAft>
        <a:spcPct val="0"/>
      </a:spcAft>
      <a:defRPr sz="1200" kern="1200">
        <a:solidFill>
          <a:schemeClr val="tx1"/>
        </a:solidFill>
        <a:latin typeface="Arial" charset="0"/>
        <a:ea typeface="ＭＳ Ｐゴシック" pitchFamily="1" charset="-128"/>
        <a:cs typeface="+mn-cs"/>
      </a:defRPr>
    </a:lvl4pPr>
    <a:lvl5pPr marL="1828800" algn="l" rtl="0" eaLnBrk="0" fontAlgn="base" hangingPunct="0">
      <a:spcBef>
        <a:spcPct val="30000"/>
      </a:spcBef>
      <a:spcAft>
        <a:spcPct val="0"/>
      </a:spcAft>
      <a:defRPr sz="1200" kern="1200">
        <a:solidFill>
          <a:schemeClr val="tx1"/>
        </a:solidFill>
        <a:latin typeface="Arial" charset="0"/>
        <a:ea typeface="ＭＳ Ｐゴシック" pitchFamily="1" charset="-128"/>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2" Type="http://schemas.openxmlformats.org/officeDocument/2006/relationships/slide" Target="../slides/slide69.xml"/><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2" Type="http://schemas.openxmlformats.org/officeDocument/2006/relationships/slide" Target="../slides/slide70.xml"/><Relationship Id="rId1" Type="http://schemas.openxmlformats.org/officeDocument/2006/relationships/notesMaster" Target="../notesMasters/notesMaster1.xml"/></Relationships>
</file>

<file path=ppt/notesSlides/_rels/notesSlide57.xml.rels><?xml version="1.0" encoding="UTF-8" standalone="yes"?>
<Relationships xmlns="http://schemas.openxmlformats.org/package/2006/relationships"><Relationship Id="rId2" Type="http://schemas.openxmlformats.org/officeDocument/2006/relationships/slide" Target="../slides/slide71.xml"/><Relationship Id="rId1" Type="http://schemas.openxmlformats.org/officeDocument/2006/relationships/notesMaster" Target="../notesMasters/notesMaster1.xml"/></Relationships>
</file>

<file path=ppt/notesSlides/_rels/notesSlide58.xml.rels><?xml version="1.0" encoding="UTF-8" standalone="yes"?>
<Relationships xmlns="http://schemas.openxmlformats.org/package/2006/relationships"><Relationship Id="rId2" Type="http://schemas.openxmlformats.org/officeDocument/2006/relationships/slide" Target="../slides/slide72.xml"/><Relationship Id="rId1" Type="http://schemas.openxmlformats.org/officeDocument/2006/relationships/notesMaster" Target="../notesMasters/notesMaster1.xml"/></Relationships>
</file>

<file path=ppt/notesSlides/_rels/notesSlide59.xml.rels><?xml version="1.0" encoding="UTF-8" standalone="yes"?>
<Relationships xmlns="http://schemas.openxmlformats.org/package/2006/relationships"><Relationship Id="rId2" Type="http://schemas.openxmlformats.org/officeDocument/2006/relationships/slide" Target="../slides/slide73.xml"/><Relationship Id="rId1" Type="http://schemas.openxmlformats.org/officeDocument/2006/relationships/notesMaster" Target="../notesMasters/notesMaster1.xml"/></Relationships>
</file>

<file path=ppt/notesSlides/_rels/notesSlide60.xml.rels><?xml version="1.0" encoding="UTF-8" standalone="yes"?>
<Relationships xmlns="http://schemas.openxmlformats.org/package/2006/relationships"><Relationship Id="rId2" Type="http://schemas.openxmlformats.org/officeDocument/2006/relationships/slide" Target="../slides/slide74.xml"/><Relationship Id="rId1" Type="http://schemas.openxmlformats.org/officeDocument/2006/relationships/notesMaster" Target="../notesMasters/notesMaster1.xml"/></Relationships>
</file>

<file path=ppt/notesSlides/_rels/notesSlide61.xml.rels><?xml version="1.0" encoding="UTF-8" standalone="yes"?>
<Relationships xmlns="http://schemas.openxmlformats.org/package/2006/relationships"><Relationship Id="rId2" Type="http://schemas.openxmlformats.org/officeDocument/2006/relationships/slide" Target="../slides/slide75.xml"/><Relationship Id="rId1" Type="http://schemas.openxmlformats.org/officeDocument/2006/relationships/notesMaster" Target="../notesMasters/notesMaster1.xml"/></Relationships>
</file>

<file path=ppt/notesSlides/_rels/notesSlide62.xml.rels><?xml version="1.0" encoding="UTF-8" standalone="yes"?>
<Relationships xmlns="http://schemas.openxmlformats.org/package/2006/relationships"><Relationship Id="rId2" Type="http://schemas.openxmlformats.org/officeDocument/2006/relationships/slide" Target="../slides/slide76.xml"/><Relationship Id="rId1" Type="http://schemas.openxmlformats.org/officeDocument/2006/relationships/notesMaster" Target="../notesMasters/notesMaster1.xml"/></Relationships>
</file>

<file path=ppt/notesSlides/_rels/notesSlide63.xml.rels><?xml version="1.0" encoding="UTF-8" standalone="yes"?>
<Relationships xmlns="http://schemas.openxmlformats.org/package/2006/relationships"><Relationship Id="rId2" Type="http://schemas.openxmlformats.org/officeDocument/2006/relationships/slide" Target="../slides/slide77.xml"/><Relationship Id="rId1" Type="http://schemas.openxmlformats.org/officeDocument/2006/relationships/notesMaster" Target="../notesMasters/notesMaster1.xml"/></Relationships>
</file>

<file path=ppt/notesSlides/_rels/notesSlide64.xml.rels><?xml version="1.0" encoding="UTF-8" standalone="yes"?>
<Relationships xmlns="http://schemas.openxmlformats.org/package/2006/relationships"><Relationship Id="rId2" Type="http://schemas.openxmlformats.org/officeDocument/2006/relationships/slide" Target="../slides/slide78.xml"/><Relationship Id="rId1" Type="http://schemas.openxmlformats.org/officeDocument/2006/relationships/notesMaster" Target="../notesMasters/notesMaster1.xml"/></Relationships>
</file>

<file path=ppt/notesSlides/_rels/notesSlide65.xml.rels><?xml version="1.0" encoding="UTF-8" standalone="yes"?>
<Relationships xmlns="http://schemas.openxmlformats.org/package/2006/relationships"><Relationship Id="rId2" Type="http://schemas.openxmlformats.org/officeDocument/2006/relationships/slide" Target="../slides/slide79.xml"/><Relationship Id="rId1" Type="http://schemas.openxmlformats.org/officeDocument/2006/relationships/notesMaster" Target="../notesMasters/notesMaster1.xml"/></Relationships>
</file>

<file path=ppt/notesSlides/_rels/notesSlide66.xml.rels><?xml version="1.0" encoding="UTF-8" standalone="yes"?>
<Relationships xmlns="http://schemas.openxmlformats.org/package/2006/relationships"><Relationship Id="rId2" Type="http://schemas.openxmlformats.org/officeDocument/2006/relationships/slide" Target="../slides/slide80.xml"/><Relationship Id="rId1" Type="http://schemas.openxmlformats.org/officeDocument/2006/relationships/notesMaster" Target="../notesMasters/notesMaster1.xml"/></Relationships>
</file>

<file path=ppt/notesSlides/_rels/notesSlide67.xml.rels><?xml version="1.0" encoding="UTF-8" standalone="yes"?>
<Relationships xmlns="http://schemas.openxmlformats.org/package/2006/relationships"><Relationship Id="rId2" Type="http://schemas.openxmlformats.org/officeDocument/2006/relationships/slide" Target="../slides/slide8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1137"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0F23F1C9-8E76-45CF-A906-CA1229C685C9}" type="slidenum">
              <a:rPr lang="en-US" altLang="en-US" sz="1200"/>
              <a:pPr/>
              <a:t>1</a:t>
            </a:fld>
            <a:endParaRPr lang="en-US" altLang="en-US" sz="1200"/>
          </a:p>
        </p:txBody>
      </p:sp>
      <p:sp>
        <p:nvSpPr>
          <p:cNvPr id="91138" name="Rectangle 2"/>
          <p:cNvSpPr>
            <a:spLocks noGrp="1" noRot="1" noChangeAspect="1" noChangeArrowheads="1" noTextEdit="1"/>
          </p:cNvSpPr>
          <p:nvPr>
            <p:ph type="sldImg"/>
          </p:nvPr>
        </p:nvSpPr>
        <p:spPr>
          <a:ln/>
        </p:spPr>
      </p:sp>
      <p:sp>
        <p:nvSpPr>
          <p:cNvPr id="91139"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29D2849D-E3F0-455E-ADDA-52BC2BF4F69B}" type="slidenum">
              <a:rPr lang="en-US" altLang="en-US" smtClean="0"/>
              <a:pPr/>
              <a:t>2</a:t>
            </a:fld>
            <a:endParaRPr lang="en-US" altLang="en-US"/>
          </a:p>
        </p:txBody>
      </p:sp>
    </p:spTree>
    <p:extLst>
      <p:ext uri="{BB962C8B-B14F-4D97-AF65-F5344CB8AC3E}">
        <p14:creationId xmlns:p14="http://schemas.microsoft.com/office/powerpoint/2010/main" val="470329832"/>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29D2849D-E3F0-455E-ADDA-52BC2BF4F69B}" type="slidenum">
              <a:rPr lang="en-US" altLang="en-US" smtClean="0"/>
              <a:pPr/>
              <a:t>3</a:t>
            </a:fld>
            <a:endParaRPr lang="en-US" altLang="en-US"/>
          </a:p>
        </p:txBody>
      </p:sp>
    </p:spTree>
    <p:extLst>
      <p:ext uri="{BB962C8B-B14F-4D97-AF65-F5344CB8AC3E}">
        <p14:creationId xmlns:p14="http://schemas.microsoft.com/office/powerpoint/2010/main" val="4025247901"/>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29D2849D-E3F0-455E-ADDA-52BC2BF4F69B}" type="slidenum">
              <a:rPr lang="en-US" altLang="en-US" smtClean="0"/>
              <a:pPr/>
              <a:t>4</a:t>
            </a:fld>
            <a:endParaRPr lang="en-US" altLang="en-US"/>
          </a:p>
        </p:txBody>
      </p:sp>
    </p:spTree>
    <p:extLst>
      <p:ext uri="{BB962C8B-B14F-4D97-AF65-F5344CB8AC3E}">
        <p14:creationId xmlns:p14="http://schemas.microsoft.com/office/powerpoint/2010/main" val="155507260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61"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39FEB5B0-FF00-4DD4-AC75-CCB01C83171A}" type="slidenum">
              <a:rPr lang="en-US" altLang="en-US" sz="1200"/>
              <a:pPr/>
              <a:t>5</a:t>
            </a:fld>
            <a:endParaRPr lang="en-US" altLang="en-US" sz="1200"/>
          </a:p>
        </p:txBody>
      </p:sp>
      <p:sp>
        <p:nvSpPr>
          <p:cNvPr id="92162" name="Rectangle 2"/>
          <p:cNvSpPr>
            <a:spLocks noGrp="1" noRot="1" noChangeAspect="1" noChangeArrowheads="1" noTextEdit="1"/>
          </p:cNvSpPr>
          <p:nvPr>
            <p:ph type="sldImg"/>
          </p:nvPr>
        </p:nvSpPr>
        <p:spPr>
          <a:ln/>
        </p:spPr>
      </p:sp>
      <p:sp>
        <p:nvSpPr>
          <p:cNvPr id="92163"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3185"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DFB2D14F-8448-422B-87BC-8FE477318CB8}" type="slidenum">
              <a:rPr lang="en-US" altLang="en-US" sz="1200"/>
              <a:pPr/>
              <a:t>6</a:t>
            </a:fld>
            <a:endParaRPr lang="en-US" altLang="en-US" sz="1200"/>
          </a:p>
        </p:txBody>
      </p:sp>
      <p:sp>
        <p:nvSpPr>
          <p:cNvPr id="93186" name="Rectangle 2"/>
          <p:cNvSpPr>
            <a:spLocks noGrp="1" noRot="1" noChangeAspect="1" noChangeArrowheads="1" noTextEdit="1"/>
          </p:cNvSpPr>
          <p:nvPr>
            <p:ph type="sldImg"/>
          </p:nvPr>
        </p:nvSpPr>
        <p:spPr>
          <a:ln/>
        </p:spPr>
      </p:sp>
      <p:sp>
        <p:nvSpPr>
          <p:cNvPr id="93187"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4209"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AFED5BC1-C4DF-4D18-A1EC-91309D03A34F}" type="slidenum">
              <a:rPr lang="en-US" altLang="en-US" sz="1200"/>
              <a:pPr/>
              <a:t>7</a:t>
            </a:fld>
            <a:endParaRPr lang="en-US" altLang="en-US" sz="1200"/>
          </a:p>
        </p:txBody>
      </p:sp>
      <p:sp>
        <p:nvSpPr>
          <p:cNvPr id="94210" name="Rectangle 2"/>
          <p:cNvSpPr>
            <a:spLocks noGrp="1" noRot="1" noChangeAspect="1" noChangeArrowheads="1" noTextEdit="1"/>
          </p:cNvSpPr>
          <p:nvPr>
            <p:ph type="sldImg"/>
          </p:nvPr>
        </p:nvSpPr>
        <p:spPr>
          <a:ln/>
        </p:spPr>
      </p:sp>
      <p:sp>
        <p:nvSpPr>
          <p:cNvPr id="94211"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5233"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AAD8C37C-DFB2-47C2-9F20-69180D9418ED}" type="slidenum">
              <a:rPr lang="en-US" altLang="en-US" sz="1200"/>
              <a:pPr/>
              <a:t>8</a:t>
            </a:fld>
            <a:endParaRPr lang="en-US" altLang="en-US" sz="1200"/>
          </a:p>
        </p:txBody>
      </p:sp>
      <p:sp>
        <p:nvSpPr>
          <p:cNvPr id="95234" name="Rectangle 2"/>
          <p:cNvSpPr>
            <a:spLocks noGrp="1" noRot="1" noChangeAspect="1" noChangeArrowheads="1" noTextEdit="1"/>
          </p:cNvSpPr>
          <p:nvPr>
            <p:ph type="sldImg"/>
          </p:nvPr>
        </p:nvSpPr>
        <p:spPr>
          <a:ln/>
        </p:spPr>
      </p:sp>
      <p:sp>
        <p:nvSpPr>
          <p:cNvPr id="95235"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6257"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55C38BBA-09FA-44DB-89DA-F0EDCA1C75B9}" type="slidenum">
              <a:rPr lang="en-US" altLang="en-US" sz="1200"/>
              <a:pPr/>
              <a:t>9</a:t>
            </a:fld>
            <a:endParaRPr lang="en-US" altLang="en-US" sz="1200"/>
          </a:p>
        </p:txBody>
      </p:sp>
      <p:sp>
        <p:nvSpPr>
          <p:cNvPr id="96258" name="Rectangle 2"/>
          <p:cNvSpPr>
            <a:spLocks noGrp="1" noRot="1" noChangeAspect="1" noChangeArrowheads="1" noTextEdit="1"/>
          </p:cNvSpPr>
          <p:nvPr>
            <p:ph type="sldImg"/>
          </p:nvPr>
        </p:nvSpPr>
        <p:spPr>
          <a:ln/>
        </p:spPr>
      </p:sp>
      <p:sp>
        <p:nvSpPr>
          <p:cNvPr id="96259"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7281"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1634C201-6802-41D9-9D98-B23FD91EBB04}" type="slidenum">
              <a:rPr lang="en-US" altLang="en-US" sz="1200"/>
              <a:pPr/>
              <a:t>10</a:t>
            </a:fld>
            <a:endParaRPr lang="en-US" altLang="en-US" sz="1200"/>
          </a:p>
        </p:txBody>
      </p:sp>
      <p:sp>
        <p:nvSpPr>
          <p:cNvPr id="97282" name="Rectangle 2"/>
          <p:cNvSpPr>
            <a:spLocks noGrp="1" noRot="1" noChangeAspect="1" noChangeArrowheads="1" noTextEdit="1"/>
          </p:cNvSpPr>
          <p:nvPr>
            <p:ph type="sldImg"/>
          </p:nvPr>
        </p:nvSpPr>
        <p:spPr>
          <a:ln/>
        </p:spPr>
      </p:sp>
      <p:sp>
        <p:nvSpPr>
          <p:cNvPr id="97283"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8305"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0445B88B-6F78-4BD2-978F-0F9FFA2752E3}" type="slidenum">
              <a:rPr lang="en-US" altLang="en-US" sz="1200"/>
              <a:pPr/>
              <a:t>11</a:t>
            </a:fld>
            <a:endParaRPr lang="en-US" altLang="en-US" sz="1200"/>
          </a:p>
        </p:txBody>
      </p:sp>
      <p:sp>
        <p:nvSpPr>
          <p:cNvPr id="98306" name="Rectangle 2"/>
          <p:cNvSpPr>
            <a:spLocks noGrp="1" noRot="1" noChangeAspect="1" noChangeArrowheads="1" noTextEdit="1"/>
          </p:cNvSpPr>
          <p:nvPr>
            <p:ph type="sldImg"/>
          </p:nvPr>
        </p:nvSpPr>
        <p:spPr>
          <a:ln/>
        </p:spPr>
      </p:sp>
      <p:sp>
        <p:nvSpPr>
          <p:cNvPr id="98307"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9329"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F14B0061-E024-4C5D-A666-A886C8A374BB}" type="slidenum">
              <a:rPr lang="en-US" altLang="en-US" sz="1200"/>
              <a:pPr/>
              <a:t>12</a:t>
            </a:fld>
            <a:endParaRPr lang="en-US" altLang="en-US" sz="1200"/>
          </a:p>
        </p:txBody>
      </p:sp>
      <p:sp>
        <p:nvSpPr>
          <p:cNvPr id="99330" name="Rectangle 2"/>
          <p:cNvSpPr>
            <a:spLocks noGrp="1" noRot="1" noChangeAspect="1" noChangeArrowheads="1" noTextEdit="1"/>
          </p:cNvSpPr>
          <p:nvPr>
            <p:ph type="sldImg"/>
          </p:nvPr>
        </p:nvSpPr>
        <p:spPr>
          <a:ln/>
        </p:spPr>
      </p:sp>
      <p:sp>
        <p:nvSpPr>
          <p:cNvPr id="99331"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0353"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F171E991-701D-46C7-BDC4-49543E8DB591}" type="slidenum">
              <a:rPr lang="en-US" altLang="en-US" sz="1200"/>
              <a:pPr/>
              <a:t>13</a:t>
            </a:fld>
            <a:endParaRPr lang="en-US" altLang="en-US" sz="1200"/>
          </a:p>
        </p:txBody>
      </p:sp>
      <p:sp>
        <p:nvSpPr>
          <p:cNvPr id="100354" name="Rectangle 2"/>
          <p:cNvSpPr>
            <a:spLocks noGrp="1" noRot="1" noChangeAspect="1" noChangeArrowheads="1" noTextEdit="1"/>
          </p:cNvSpPr>
          <p:nvPr>
            <p:ph type="sldImg"/>
          </p:nvPr>
        </p:nvSpPr>
        <p:spPr>
          <a:ln/>
        </p:spPr>
      </p:sp>
      <p:sp>
        <p:nvSpPr>
          <p:cNvPr id="100355"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377"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8FFB5BBE-8B2B-4700-83AE-81441E781F5F}" type="slidenum">
              <a:rPr lang="en-US" altLang="en-US" sz="1200"/>
              <a:pPr/>
              <a:t>14</a:t>
            </a:fld>
            <a:endParaRPr lang="en-US" altLang="en-US" sz="1200"/>
          </a:p>
        </p:txBody>
      </p:sp>
      <p:sp>
        <p:nvSpPr>
          <p:cNvPr id="101378" name="Rectangle 2"/>
          <p:cNvSpPr>
            <a:spLocks noGrp="1" noRot="1" noChangeAspect="1" noChangeArrowheads="1" noTextEdit="1"/>
          </p:cNvSpPr>
          <p:nvPr>
            <p:ph type="sldImg"/>
          </p:nvPr>
        </p:nvSpPr>
        <p:spPr>
          <a:ln/>
        </p:spPr>
      </p:sp>
      <p:sp>
        <p:nvSpPr>
          <p:cNvPr id="101379"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01"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1AAC7F44-8FD5-4D88-9C29-9110B5C715DC}" type="slidenum">
              <a:rPr lang="en-US" altLang="en-US" sz="1200"/>
              <a:pPr/>
              <a:t>15</a:t>
            </a:fld>
            <a:endParaRPr lang="en-US" altLang="en-US" sz="1200"/>
          </a:p>
        </p:txBody>
      </p:sp>
      <p:sp>
        <p:nvSpPr>
          <p:cNvPr id="102402" name="Rectangle 2"/>
          <p:cNvSpPr>
            <a:spLocks noGrp="1" noRot="1" noChangeAspect="1" noChangeArrowheads="1" noTextEdit="1"/>
          </p:cNvSpPr>
          <p:nvPr>
            <p:ph type="sldImg"/>
          </p:nvPr>
        </p:nvSpPr>
        <p:spPr>
          <a:ln/>
        </p:spPr>
      </p:sp>
      <p:sp>
        <p:nvSpPr>
          <p:cNvPr id="102403"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3425"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E0D074AA-D96E-4D5D-82F2-21D29AAEC73E}" type="slidenum">
              <a:rPr lang="en-US" altLang="en-US" sz="1200"/>
              <a:pPr/>
              <a:t>16</a:t>
            </a:fld>
            <a:endParaRPr lang="en-US" altLang="en-US" sz="1200"/>
          </a:p>
        </p:txBody>
      </p:sp>
      <p:sp>
        <p:nvSpPr>
          <p:cNvPr id="103426" name="Rectangle 2"/>
          <p:cNvSpPr>
            <a:spLocks noGrp="1" noRot="1" noChangeAspect="1" noChangeArrowheads="1" noTextEdit="1"/>
          </p:cNvSpPr>
          <p:nvPr>
            <p:ph type="sldImg"/>
          </p:nvPr>
        </p:nvSpPr>
        <p:spPr>
          <a:ln/>
        </p:spPr>
      </p:sp>
      <p:sp>
        <p:nvSpPr>
          <p:cNvPr id="103427"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449"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262E1BB5-1C03-4342-81DE-C1D4A231C105}" type="slidenum">
              <a:rPr lang="en-US" altLang="en-US" sz="1200"/>
              <a:pPr/>
              <a:t>17</a:t>
            </a:fld>
            <a:endParaRPr lang="en-US" altLang="en-US" sz="1200"/>
          </a:p>
        </p:txBody>
      </p:sp>
      <p:sp>
        <p:nvSpPr>
          <p:cNvPr id="104450" name="Rectangle 2"/>
          <p:cNvSpPr>
            <a:spLocks noGrp="1" noRot="1" noChangeAspect="1" noChangeArrowheads="1" noTextEdit="1"/>
          </p:cNvSpPr>
          <p:nvPr>
            <p:ph type="sldImg"/>
          </p:nvPr>
        </p:nvSpPr>
        <p:spPr>
          <a:ln/>
        </p:spPr>
      </p:sp>
      <p:sp>
        <p:nvSpPr>
          <p:cNvPr id="104451"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5473"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080881BE-5EEA-43BC-80B0-F384945BB483}" type="slidenum">
              <a:rPr lang="en-US" altLang="en-US" sz="1200"/>
              <a:pPr/>
              <a:t>18</a:t>
            </a:fld>
            <a:endParaRPr lang="en-US" altLang="en-US" sz="1200"/>
          </a:p>
        </p:txBody>
      </p:sp>
      <p:sp>
        <p:nvSpPr>
          <p:cNvPr id="105474" name="Rectangle 2"/>
          <p:cNvSpPr>
            <a:spLocks noGrp="1" noRot="1" noChangeAspect="1" noChangeArrowheads="1" noTextEdit="1"/>
          </p:cNvSpPr>
          <p:nvPr>
            <p:ph type="sldImg"/>
          </p:nvPr>
        </p:nvSpPr>
        <p:spPr>
          <a:ln/>
        </p:spPr>
      </p:sp>
      <p:sp>
        <p:nvSpPr>
          <p:cNvPr id="105475"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6497"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322E6BCB-3A36-4AE3-97AB-4D772F42FBEA}" type="slidenum">
              <a:rPr lang="en-US" altLang="en-US" sz="1200"/>
              <a:pPr/>
              <a:t>19</a:t>
            </a:fld>
            <a:endParaRPr lang="en-US" altLang="en-US" sz="1200"/>
          </a:p>
        </p:txBody>
      </p:sp>
      <p:sp>
        <p:nvSpPr>
          <p:cNvPr id="106498" name="Rectangle 2"/>
          <p:cNvSpPr>
            <a:spLocks noGrp="1" noRot="1" noChangeAspect="1" noChangeArrowheads="1" noTextEdit="1"/>
          </p:cNvSpPr>
          <p:nvPr>
            <p:ph type="sldImg"/>
          </p:nvPr>
        </p:nvSpPr>
        <p:spPr>
          <a:ln/>
        </p:spPr>
      </p:sp>
      <p:sp>
        <p:nvSpPr>
          <p:cNvPr id="106499"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7521"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53E314A4-E1A8-44C1-BFD8-5EBD9B968601}" type="slidenum">
              <a:rPr lang="en-US" altLang="en-US" sz="1200"/>
              <a:pPr/>
              <a:t>20</a:t>
            </a:fld>
            <a:endParaRPr lang="en-US" altLang="en-US" sz="1200"/>
          </a:p>
        </p:txBody>
      </p:sp>
      <p:sp>
        <p:nvSpPr>
          <p:cNvPr id="107522" name="Rectangle 2"/>
          <p:cNvSpPr>
            <a:spLocks noGrp="1" noRot="1" noChangeAspect="1" noChangeArrowheads="1" noTextEdit="1"/>
          </p:cNvSpPr>
          <p:nvPr>
            <p:ph type="sldImg"/>
          </p:nvPr>
        </p:nvSpPr>
        <p:spPr>
          <a:ln/>
        </p:spPr>
      </p:sp>
      <p:sp>
        <p:nvSpPr>
          <p:cNvPr id="107523"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8545"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667969B9-46A5-446E-AEED-7FAEA0CDFD44}" type="slidenum">
              <a:rPr lang="en-US" altLang="en-US" sz="1200"/>
              <a:pPr/>
              <a:t>21</a:t>
            </a:fld>
            <a:endParaRPr lang="en-US" altLang="en-US" sz="1200"/>
          </a:p>
        </p:txBody>
      </p:sp>
      <p:sp>
        <p:nvSpPr>
          <p:cNvPr id="108546" name="Rectangle 2"/>
          <p:cNvSpPr>
            <a:spLocks noGrp="1" noRot="1" noChangeAspect="1" noChangeArrowheads="1" noTextEdit="1"/>
          </p:cNvSpPr>
          <p:nvPr>
            <p:ph type="sldImg"/>
          </p:nvPr>
        </p:nvSpPr>
        <p:spPr>
          <a:ln/>
        </p:spPr>
      </p:sp>
      <p:sp>
        <p:nvSpPr>
          <p:cNvPr id="108547"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9569"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7DF1C4D9-1752-461F-B5B8-EFFB6393C3F5}" type="slidenum">
              <a:rPr lang="en-US" altLang="en-US" sz="1200"/>
              <a:pPr/>
              <a:t>22</a:t>
            </a:fld>
            <a:endParaRPr lang="en-US" altLang="en-US" sz="1200"/>
          </a:p>
        </p:txBody>
      </p:sp>
      <p:sp>
        <p:nvSpPr>
          <p:cNvPr id="109570" name="Rectangle 2"/>
          <p:cNvSpPr>
            <a:spLocks noGrp="1" noRot="1" noChangeAspect="1" noChangeArrowheads="1" noTextEdit="1"/>
          </p:cNvSpPr>
          <p:nvPr>
            <p:ph type="sldImg"/>
          </p:nvPr>
        </p:nvSpPr>
        <p:spPr>
          <a:ln/>
        </p:spPr>
      </p:sp>
      <p:sp>
        <p:nvSpPr>
          <p:cNvPr id="109571"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0593"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4EFA4601-0D11-4428-BE52-A4096D421D0D}" type="slidenum">
              <a:rPr lang="en-US" altLang="en-US" sz="1200"/>
              <a:pPr/>
              <a:t>23</a:t>
            </a:fld>
            <a:endParaRPr lang="en-US" altLang="en-US" sz="1200"/>
          </a:p>
        </p:txBody>
      </p:sp>
      <p:sp>
        <p:nvSpPr>
          <p:cNvPr id="110594" name="Rectangle 2"/>
          <p:cNvSpPr>
            <a:spLocks noGrp="1" noRot="1" noChangeAspect="1" noChangeArrowheads="1" noTextEdit="1"/>
          </p:cNvSpPr>
          <p:nvPr>
            <p:ph type="sldImg"/>
          </p:nvPr>
        </p:nvSpPr>
        <p:spPr>
          <a:ln/>
        </p:spPr>
      </p:sp>
      <p:sp>
        <p:nvSpPr>
          <p:cNvPr id="110595"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1617"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31F16797-8082-4AED-A9E8-A64A5A8413F7}" type="slidenum">
              <a:rPr lang="en-US" altLang="en-US" sz="1200"/>
              <a:pPr/>
              <a:t>24</a:t>
            </a:fld>
            <a:endParaRPr lang="en-US" altLang="en-US" sz="1200"/>
          </a:p>
        </p:txBody>
      </p:sp>
      <p:sp>
        <p:nvSpPr>
          <p:cNvPr id="111618" name="Rectangle 2"/>
          <p:cNvSpPr>
            <a:spLocks noGrp="1" noRot="1" noChangeAspect="1" noChangeArrowheads="1" noTextEdit="1"/>
          </p:cNvSpPr>
          <p:nvPr>
            <p:ph type="sldImg"/>
          </p:nvPr>
        </p:nvSpPr>
        <p:spPr>
          <a:ln/>
        </p:spPr>
      </p:sp>
      <p:sp>
        <p:nvSpPr>
          <p:cNvPr id="111619"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41"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39C9D259-BD5B-45A8-B59E-57F1BB69DCF1}" type="slidenum">
              <a:rPr lang="en-US" altLang="en-US" sz="1200"/>
              <a:pPr/>
              <a:t>25</a:t>
            </a:fld>
            <a:endParaRPr lang="en-US" altLang="en-US" sz="1200"/>
          </a:p>
        </p:txBody>
      </p:sp>
      <p:sp>
        <p:nvSpPr>
          <p:cNvPr id="112642" name="Rectangle 2"/>
          <p:cNvSpPr>
            <a:spLocks noGrp="1" noRot="1" noChangeAspect="1" noChangeArrowheads="1" noTextEdit="1"/>
          </p:cNvSpPr>
          <p:nvPr>
            <p:ph type="sldImg"/>
          </p:nvPr>
        </p:nvSpPr>
        <p:spPr>
          <a:ln/>
        </p:spPr>
      </p:sp>
      <p:sp>
        <p:nvSpPr>
          <p:cNvPr id="112643"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3665"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E2DB4832-B35C-43AA-B4AF-1F2CCA5B5392}" type="slidenum">
              <a:rPr lang="en-US" altLang="en-US" sz="1200"/>
              <a:pPr/>
              <a:t>26</a:t>
            </a:fld>
            <a:endParaRPr lang="en-US" altLang="en-US" sz="1200"/>
          </a:p>
        </p:txBody>
      </p:sp>
      <p:sp>
        <p:nvSpPr>
          <p:cNvPr id="113666" name="Rectangle 2"/>
          <p:cNvSpPr>
            <a:spLocks noGrp="1" noRot="1" noChangeAspect="1" noChangeArrowheads="1" noTextEdit="1"/>
          </p:cNvSpPr>
          <p:nvPr>
            <p:ph type="sldImg"/>
          </p:nvPr>
        </p:nvSpPr>
        <p:spPr>
          <a:ln/>
        </p:spPr>
      </p:sp>
      <p:sp>
        <p:nvSpPr>
          <p:cNvPr id="113667"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4689"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9E1CB634-651B-40FD-8C1E-DD9E91A42F58}" type="slidenum">
              <a:rPr lang="en-US" altLang="en-US" sz="1200"/>
              <a:pPr/>
              <a:t>27</a:t>
            </a:fld>
            <a:endParaRPr lang="en-US" altLang="en-US" sz="1200"/>
          </a:p>
        </p:txBody>
      </p:sp>
      <p:sp>
        <p:nvSpPr>
          <p:cNvPr id="114690" name="Rectangle 2"/>
          <p:cNvSpPr>
            <a:spLocks noGrp="1" noRot="1" noChangeAspect="1" noChangeArrowheads="1" noTextEdit="1"/>
          </p:cNvSpPr>
          <p:nvPr>
            <p:ph type="sldImg"/>
          </p:nvPr>
        </p:nvSpPr>
        <p:spPr>
          <a:ln/>
        </p:spPr>
      </p:sp>
      <p:sp>
        <p:nvSpPr>
          <p:cNvPr id="114691"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5713"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E88E37C3-708F-462F-9587-5A342238571A}" type="slidenum">
              <a:rPr lang="en-US" altLang="en-US" sz="1200"/>
              <a:pPr/>
              <a:t>28</a:t>
            </a:fld>
            <a:endParaRPr lang="en-US" altLang="en-US" sz="1200"/>
          </a:p>
        </p:txBody>
      </p:sp>
      <p:sp>
        <p:nvSpPr>
          <p:cNvPr id="115714" name="Rectangle 2"/>
          <p:cNvSpPr>
            <a:spLocks noGrp="1" noRot="1" noChangeAspect="1" noChangeArrowheads="1" noTextEdit="1"/>
          </p:cNvSpPr>
          <p:nvPr>
            <p:ph type="sldImg"/>
          </p:nvPr>
        </p:nvSpPr>
        <p:spPr>
          <a:ln/>
        </p:spPr>
      </p:sp>
      <p:sp>
        <p:nvSpPr>
          <p:cNvPr id="115715"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6737"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BCCB76FB-2172-4E24-B498-84C8B0A89AD1}" type="slidenum">
              <a:rPr lang="en-US" altLang="en-US" sz="1200"/>
              <a:pPr/>
              <a:t>29</a:t>
            </a:fld>
            <a:endParaRPr lang="en-US" altLang="en-US" sz="1200"/>
          </a:p>
        </p:txBody>
      </p:sp>
      <p:sp>
        <p:nvSpPr>
          <p:cNvPr id="116738" name="Rectangle 2"/>
          <p:cNvSpPr>
            <a:spLocks noGrp="1" noRot="1" noChangeAspect="1" noChangeArrowheads="1" noTextEdit="1"/>
          </p:cNvSpPr>
          <p:nvPr>
            <p:ph type="sldImg"/>
          </p:nvPr>
        </p:nvSpPr>
        <p:spPr>
          <a:ln/>
        </p:spPr>
      </p:sp>
      <p:sp>
        <p:nvSpPr>
          <p:cNvPr id="116739"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7761"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A3C56D07-592A-473E-BEAA-9C2E088E9846}" type="slidenum">
              <a:rPr lang="en-US" altLang="en-US" sz="1200"/>
              <a:pPr/>
              <a:t>30</a:t>
            </a:fld>
            <a:endParaRPr lang="en-US" altLang="en-US" sz="1200"/>
          </a:p>
        </p:txBody>
      </p:sp>
      <p:sp>
        <p:nvSpPr>
          <p:cNvPr id="117762" name="Rectangle 2"/>
          <p:cNvSpPr>
            <a:spLocks noGrp="1" noRot="1" noChangeAspect="1" noChangeArrowheads="1" noTextEdit="1"/>
          </p:cNvSpPr>
          <p:nvPr>
            <p:ph type="sldImg"/>
          </p:nvPr>
        </p:nvSpPr>
        <p:spPr>
          <a:ln/>
        </p:spPr>
      </p:sp>
      <p:sp>
        <p:nvSpPr>
          <p:cNvPr id="117763"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8785"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49969C53-0B3D-45D6-90A1-4CF242475FE3}" type="slidenum">
              <a:rPr lang="en-US" altLang="en-US" sz="1200"/>
              <a:pPr/>
              <a:t>31</a:t>
            </a:fld>
            <a:endParaRPr lang="en-US" altLang="en-US" sz="1200"/>
          </a:p>
        </p:txBody>
      </p:sp>
      <p:sp>
        <p:nvSpPr>
          <p:cNvPr id="118786" name="Rectangle 2"/>
          <p:cNvSpPr>
            <a:spLocks noGrp="1" noRot="1" noChangeAspect="1" noChangeArrowheads="1" noTextEdit="1"/>
          </p:cNvSpPr>
          <p:nvPr>
            <p:ph type="sldImg"/>
          </p:nvPr>
        </p:nvSpPr>
        <p:spPr>
          <a:ln/>
        </p:spPr>
      </p:sp>
      <p:sp>
        <p:nvSpPr>
          <p:cNvPr id="118787"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9809"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6BF8B343-6375-4133-A1CD-B6131F7E65DC}" type="slidenum">
              <a:rPr lang="en-US" altLang="en-US" sz="1200"/>
              <a:pPr/>
              <a:t>32</a:t>
            </a:fld>
            <a:endParaRPr lang="en-US" altLang="en-US" sz="1200"/>
          </a:p>
        </p:txBody>
      </p:sp>
      <p:sp>
        <p:nvSpPr>
          <p:cNvPr id="119810" name="Rectangle 2"/>
          <p:cNvSpPr>
            <a:spLocks noGrp="1" noRot="1" noChangeAspect="1" noChangeArrowheads="1" noTextEdit="1"/>
          </p:cNvSpPr>
          <p:nvPr>
            <p:ph type="sldImg"/>
          </p:nvPr>
        </p:nvSpPr>
        <p:spPr>
          <a:ln/>
        </p:spPr>
      </p:sp>
      <p:sp>
        <p:nvSpPr>
          <p:cNvPr id="119811"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0833"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0E32498E-92B1-4731-8A5C-A83CEAA77921}" type="slidenum">
              <a:rPr lang="en-US" altLang="en-US" sz="1200"/>
              <a:pPr/>
              <a:t>33</a:t>
            </a:fld>
            <a:endParaRPr lang="en-US" altLang="en-US" sz="1200"/>
          </a:p>
        </p:txBody>
      </p:sp>
      <p:sp>
        <p:nvSpPr>
          <p:cNvPr id="120834" name="Rectangle 2"/>
          <p:cNvSpPr>
            <a:spLocks noGrp="1" noRot="1" noChangeAspect="1" noChangeArrowheads="1" noTextEdit="1"/>
          </p:cNvSpPr>
          <p:nvPr>
            <p:ph type="sldImg"/>
          </p:nvPr>
        </p:nvSpPr>
        <p:spPr>
          <a:ln/>
        </p:spPr>
      </p:sp>
      <p:sp>
        <p:nvSpPr>
          <p:cNvPr id="120835"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1857"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54F00EB3-C6BC-4A73-8AB5-DC89BC1C079F}" type="slidenum">
              <a:rPr lang="en-US" altLang="en-US" sz="1200"/>
              <a:pPr/>
              <a:t>34</a:t>
            </a:fld>
            <a:endParaRPr lang="en-US" altLang="en-US" sz="1200"/>
          </a:p>
        </p:txBody>
      </p:sp>
      <p:sp>
        <p:nvSpPr>
          <p:cNvPr id="121858" name="Rectangle 2"/>
          <p:cNvSpPr>
            <a:spLocks noGrp="1" noRot="1" noChangeAspect="1" noChangeArrowheads="1" noTextEdit="1"/>
          </p:cNvSpPr>
          <p:nvPr>
            <p:ph type="sldImg"/>
          </p:nvPr>
        </p:nvSpPr>
        <p:spPr>
          <a:ln/>
        </p:spPr>
      </p:sp>
      <p:sp>
        <p:nvSpPr>
          <p:cNvPr id="121859"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881"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5D8CDCBE-A10F-4173-BD60-A5FC6C1525E8}" type="slidenum">
              <a:rPr lang="en-US" altLang="en-US" sz="1200"/>
              <a:pPr/>
              <a:t>35</a:t>
            </a:fld>
            <a:endParaRPr lang="en-US" altLang="en-US" sz="1200"/>
          </a:p>
        </p:txBody>
      </p:sp>
      <p:sp>
        <p:nvSpPr>
          <p:cNvPr id="122882" name="Rectangle 2"/>
          <p:cNvSpPr>
            <a:spLocks noGrp="1" noRot="1" noChangeAspect="1" noChangeArrowheads="1" noTextEdit="1"/>
          </p:cNvSpPr>
          <p:nvPr>
            <p:ph type="sldImg"/>
          </p:nvPr>
        </p:nvSpPr>
        <p:spPr>
          <a:ln/>
        </p:spPr>
      </p:sp>
      <p:sp>
        <p:nvSpPr>
          <p:cNvPr id="122883"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3905"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72F7DBA8-8438-4CE3-9AC9-DDB46F6FE9F3}" type="slidenum">
              <a:rPr lang="en-US" altLang="en-US" sz="1200"/>
              <a:pPr/>
              <a:t>36</a:t>
            </a:fld>
            <a:endParaRPr lang="en-US" altLang="en-US" sz="1200"/>
          </a:p>
        </p:txBody>
      </p:sp>
      <p:sp>
        <p:nvSpPr>
          <p:cNvPr id="123906" name="Rectangle 2"/>
          <p:cNvSpPr>
            <a:spLocks noGrp="1" noRot="1" noChangeAspect="1" noChangeArrowheads="1" noTextEdit="1"/>
          </p:cNvSpPr>
          <p:nvPr>
            <p:ph type="sldImg"/>
          </p:nvPr>
        </p:nvSpPr>
        <p:spPr>
          <a:ln/>
        </p:spPr>
      </p:sp>
      <p:sp>
        <p:nvSpPr>
          <p:cNvPr id="123907"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4929"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D61FDEDC-E005-445F-B336-F172BC713045}" type="slidenum">
              <a:rPr lang="en-US" altLang="en-US" sz="1200"/>
              <a:pPr/>
              <a:t>37</a:t>
            </a:fld>
            <a:endParaRPr lang="en-US" altLang="en-US" sz="1200"/>
          </a:p>
        </p:txBody>
      </p:sp>
      <p:sp>
        <p:nvSpPr>
          <p:cNvPr id="124930" name="Rectangle 2"/>
          <p:cNvSpPr>
            <a:spLocks noGrp="1" noRot="1" noChangeAspect="1" noChangeArrowheads="1" noTextEdit="1"/>
          </p:cNvSpPr>
          <p:nvPr>
            <p:ph type="sldImg"/>
          </p:nvPr>
        </p:nvSpPr>
        <p:spPr>
          <a:ln/>
        </p:spPr>
      </p:sp>
      <p:sp>
        <p:nvSpPr>
          <p:cNvPr id="124931"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5953"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57AD40C9-BF56-494D-9A7A-F30126DD5128}" type="slidenum">
              <a:rPr lang="en-US" altLang="en-US" sz="1200"/>
              <a:pPr/>
              <a:t>38</a:t>
            </a:fld>
            <a:endParaRPr lang="en-US" altLang="en-US" sz="1200"/>
          </a:p>
        </p:txBody>
      </p:sp>
      <p:sp>
        <p:nvSpPr>
          <p:cNvPr id="125954" name="Rectangle 2"/>
          <p:cNvSpPr>
            <a:spLocks noGrp="1" noRot="1" noChangeAspect="1" noChangeArrowheads="1" noTextEdit="1"/>
          </p:cNvSpPr>
          <p:nvPr>
            <p:ph type="sldImg"/>
          </p:nvPr>
        </p:nvSpPr>
        <p:spPr>
          <a:ln/>
        </p:spPr>
      </p:sp>
      <p:sp>
        <p:nvSpPr>
          <p:cNvPr id="125955"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6977"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EF0FD557-4D1C-4A44-85BC-74B9B3B193DD}" type="slidenum">
              <a:rPr lang="en-US" altLang="en-US" sz="1200"/>
              <a:pPr/>
              <a:t>39</a:t>
            </a:fld>
            <a:endParaRPr lang="en-US" altLang="en-US" sz="1200"/>
          </a:p>
        </p:txBody>
      </p:sp>
      <p:sp>
        <p:nvSpPr>
          <p:cNvPr id="126978" name="Rectangle 2"/>
          <p:cNvSpPr>
            <a:spLocks noGrp="1" noRot="1" noChangeAspect="1" noChangeArrowheads="1" noTextEdit="1"/>
          </p:cNvSpPr>
          <p:nvPr>
            <p:ph type="sldImg"/>
          </p:nvPr>
        </p:nvSpPr>
        <p:spPr>
          <a:ln/>
        </p:spPr>
      </p:sp>
      <p:sp>
        <p:nvSpPr>
          <p:cNvPr id="126979"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1"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16046833-AA20-466F-A9A1-A49D77596B0D}" type="slidenum">
              <a:rPr lang="en-US" altLang="en-US" sz="1200"/>
              <a:pPr/>
              <a:t>40</a:t>
            </a:fld>
            <a:endParaRPr lang="en-US" altLang="en-US" sz="1200"/>
          </a:p>
        </p:txBody>
      </p:sp>
      <p:sp>
        <p:nvSpPr>
          <p:cNvPr id="128002" name="Rectangle 2"/>
          <p:cNvSpPr>
            <a:spLocks noGrp="1" noRot="1" noChangeAspect="1" noChangeArrowheads="1" noTextEdit="1"/>
          </p:cNvSpPr>
          <p:nvPr>
            <p:ph type="sldImg"/>
          </p:nvPr>
        </p:nvSpPr>
        <p:spPr>
          <a:ln/>
        </p:spPr>
      </p:sp>
      <p:sp>
        <p:nvSpPr>
          <p:cNvPr id="128003"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9025"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BD673A05-659F-4C90-9838-BBD7E017B56D}" type="slidenum">
              <a:rPr lang="en-US" altLang="en-US" sz="1200"/>
              <a:pPr/>
              <a:t>41</a:t>
            </a:fld>
            <a:endParaRPr lang="en-US" altLang="en-US" sz="1200"/>
          </a:p>
        </p:txBody>
      </p:sp>
      <p:sp>
        <p:nvSpPr>
          <p:cNvPr id="129026" name="Rectangle 2"/>
          <p:cNvSpPr>
            <a:spLocks noGrp="1" noRot="1" noChangeAspect="1" noChangeArrowheads="1" noTextEdit="1"/>
          </p:cNvSpPr>
          <p:nvPr>
            <p:ph type="sldImg"/>
          </p:nvPr>
        </p:nvSpPr>
        <p:spPr>
          <a:ln/>
        </p:spPr>
      </p:sp>
      <p:sp>
        <p:nvSpPr>
          <p:cNvPr id="129027"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0049"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7B3CFDAF-7951-4EA4-BDA2-D69A5819C624}" type="slidenum">
              <a:rPr lang="en-US" altLang="en-US" sz="1200"/>
              <a:pPr/>
              <a:t>42</a:t>
            </a:fld>
            <a:endParaRPr lang="en-US" altLang="en-US" sz="1200"/>
          </a:p>
        </p:txBody>
      </p:sp>
      <p:sp>
        <p:nvSpPr>
          <p:cNvPr id="130050" name="Rectangle 2"/>
          <p:cNvSpPr>
            <a:spLocks noGrp="1" noRot="1" noChangeAspect="1" noChangeArrowheads="1" noTextEdit="1"/>
          </p:cNvSpPr>
          <p:nvPr>
            <p:ph type="sldImg"/>
          </p:nvPr>
        </p:nvSpPr>
        <p:spPr>
          <a:ln/>
        </p:spPr>
      </p:sp>
      <p:sp>
        <p:nvSpPr>
          <p:cNvPr id="130051"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1073"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E0EF40A1-0C27-4DA0-A9E7-797ADD0BE762}" type="slidenum">
              <a:rPr lang="en-US" altLang="en-US" sz="1200"/>
              <a:pPr/>
              <a:t>43</a:t>
            </a:fld>
            <a:endParaRPr lang="en-US" altLang="en-US" sz="1200"/>
          </a:p>
        </p:txBody>
      </p:sp>
      <p:sp>
        <p:nvSpPr>
          <p:cNvPr id="131074" name="Rectangle 2"/>
          <p:cNvSpPr>
            <a:spLocks noGrp="1" noRot="1" noChangeAspect="1" noChangeArrowheads="1" noTextEdit="1"/>
          </p:cNvSpPr>
          <p:nvPr>
            <p:ph type="sldImg"/>
          </p:nvPr>
        </p:nvSpPr>
        <p:spPr>
          <a:ln/>
        </p:spPr>
      </p:sp>
      <p:sp>
        <p:nvSpPr>
          <p:cNvPr id="131075"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2097"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25ABC574-94B1-45C6-9A0E-B99DDAEAF7C2}" type="slidenum">
              <a:rPr lang="en-US" altLang="en-US" sz="1200"/>
              <a:pPr/>
              <a:t>44</a:t>
            </a:fld>
            <a:endParaRPr lang="en-US" altLang="en-US" sz="1200"/>
          </a:p>
        </p:txBody>
      </p:sp>
      <p:sp>
        <p:nvSpPr>
          <p:cNvPr id="132098" name="Rectangle 2"/>
          <p:cNvSpPr>
            <a:spLocks noGrp="1" noRot="1" noChangeAspect="1" noChangeArrowheads="1" noTextEdit="1"/>
          </p:cNvSpPr>
          <p:nvPr>
            <p:ph type="sldImg"/>
          </p:nvPr>
        </p:nvSpPr>
        <p:spPr>
          <a:ln/>
        </p:spPr>
      </p:sp>
      <p:sp>
        <p:nvSpPr>
          <p:cNvPr id="132099"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21"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81404B7C-1830-4F39-B3D7-9F5170CBF8F3}" type="slidenum">
              <a:rPr lang="en-US" altLang="en-US" sz="1200"/>
              <a:pPr/>
              <a:t>45</a:t>
            </a:fld>
            <a:endParaRPr lang="en-US" altLang="en-US" sz="1200"/>
          </a:p>
        </p:txBody>
      </p:sp>
      <p:sp>
        <p:nvSpPr>
          <p:cNvPr id="133122" name="Rectangle 2"/>
          <p:cNvSpPr>
            <a:spLocks noGrp="1" noRot="1" noChangeAspect="1" noChangeArrowheads="1" noTextEdit="1"/>
          </p:cNvSpPr>
          <p:nvPr>
            <p:ph type="sldImg"/>
          </p:nvPr>
        </p:nvSpPr>
        <p:spPr>
          <a:ln/>
        </p:spPr>
      </p:sp>
      <p:sp>
        <p:nvSpPr>
          <p:cNvPr id="133123"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4145"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160763C9-6ADC-41AB-ABB7-3327A4B6391D}" type="slidenum">
              <a:rPr lang="en-US" altLang="en-US" sz="1200"/>
              <a:pPr/>
              <a:t>46</a:t>
            </a:fld>
            <a:endParaRPr lang="en-US" altLang="en-US" sz="1200"/>
          </a:p>
        </p:txBody>
      </p:sp>
      <p:sp>
        <p:nvSpPr>
          <p:cNvPr id="134146" name="Rectangle 2"/>
          <p:cNvSpPr>
            <a:spLocks noGrp="1" noRot="1" noChangeAspect="1" noChangeArrowheads="1" noTextEdit="1"/>
          </p:cNvSpPr>
          <p:nvPr>
            <p:ph type="sldImg"/>
          </p:nvPr>
        </p:nvSpPr>
        <p:spPr>
          <a:ln/>
        </p:spPr>
      </p:sp>
      <p:sp>
        <p:nvSpPr>
          <p:cNvPr id="134147"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5169"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D2B8F3E6-360C-4FD3-8C17-87CF63970500}" type="slidenum">
              <a:rPr lang="en-US" altLang="en-US" sz="1200"/>
              <a:pPr/>
              <a:t>47</a:t>
            </a:fld>
            <a:endParaRPr lang="en-US" altLang="en-US" sz="1200"/>
          </a:p>
        </p:txBody>
      </p:sp>
      <p:sp>
        <p:nvSpPr>
          <p:cNvPr id="135170" name="Rectangle 2"/>
          <p:cNvSpPr>
            <a:spLocks noGrp="1" noRot="1" noChangeAspect="1" noChangeArrowheads="1" noTextEdit="1"/>
          </p:cNvSpPr>
          <p:nvPr>
            <p:ph type="sldImg"/>
          </p:nvPr>
        </p:nvSpPr>
        <p:spPr>
          <a:ln/>
        </p:spPr>
      </p:sp>
      <p:sp>
        <p:nvSpPr>
          <p:cNvPr id="135171"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6193"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03810F8B-280F-461B-95C1-A1D3963A0E0C}" type="slidenum">
              <a:rPr lang="en-US" altLang="en-US" sz="1200"/>
              <a:pPr/>
              <a:t>48</a:t>
            </a:fld>
            <a:endParaRPr lang="en-US" altLang="en-US" sz="1200"/>
          </a:p>
        </p:txBody>
      </p:sp>
      <p:sp>
        <p:nvSpPr>
          <p:cNvPr id="136194" name="Rectangle 2"/>
          <p:cNvSpPr>
            <a:spLocks noGrp="1" noRot="1" noChangeAspect="1" noChangeArrowheads="1" noTextEdit="1"/>
          </p:cNvSpPr>
          <p:nvPr>
            <p:ph type="sldImg"/>
          </p:nvPr>
        </p:nvSpPr>
        <p:spPr>
          <a:ln/>
        </p:spPr>
      </p:sp>
      <p:sp>
        <p:nvSpPr>
          <p:cNvPr id="136195"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7217"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76622A23-F5F5-4983-82DC-FD1C38A5F7AE}" type="slidenum">
              <a:rPr lang="en-US" altLang="en-US" sz="1200"/>
              <a:pPr/>
              <a:t>49</a:t>
            </a:fld>
            <a:endParaRPr lang="en-US" altLang="en-US" sz="1200"/>
          </a:p>
        </p:txBody>
      </p:sp>
      <p:sp>
        <p:nvSpPr>
          <p:cNvPr id="137218" name="Rectangle 2"/>
          <p:cNvSpPr>
            <a:spLocks noGrp="1" noRot="1" noChangeAspect="1" noChangeArrowheads="1" noTextEdit="1"/>
          </p:cNvSpPr>
          <p:nvPr>
            <p:ph type="sldImg"/>
          </p:nvPr>
        </p:nvSpPr>
        <p:spPr>
          <a:ln/>
        </p:spPr>
      </p:sp>
      <p:sp>
        <p:nvSpPr>
          <p:cNvPr id="137219"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241"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F8A6B412-FFB2-4A21-98A9-39C7001843EE}" type="slidenum">
              <a:rPr lang="en-US" altLang="en-US" sz="1200"/>
              <a:pPr/>
              <a:t>50</a:t>
            </a:fld>
            <a:endParaRPr lang="en-US" altLang="en-US" sz="1200"/>
          </a:p>
        </p:txBody>
      </p:sp>
      <p:sp>
        <p:nvSpPr>
          <p:cNvPr id="138242" name="Rectangle 2"/>
          <p:cNvSpPr>
            <a:spLocks noGrp="1" noRot="1" noChangeAspect="1" noChangeArrowheads="1" noTextEdit="1"/>
          </p:cNvSpPr>
          <p:nvPr>
            <p:ph type="sldImg"/>
          </p:nvPr>
        </p:nvSpPr>
        <p:spPr>
          <a:ln/>
        </p:spPr>
      </p:sp>
      <p:sp>
        <p:nvSpPr>
          <p:cNvPr id="138243"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9265"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26674E92-8A32-4E04-B95C-1079F23C181B}" type="slidenum">
              <a:rPr lang="en-US" altLang="en-US" sz="1200"/>
              <a:pPr/>
              <a:t>51</a:t>
            </a:fld>
            <a:endParaRPr lang="en-US" altLang="en-US" sz="1200"/>
          </a:p>
        </p:txBody>
      </p:sp>
      <p:sp>
        <p:nvSpPr>
          <p:cNvPr id="139266" name="Rectangle 2"/>
          <p:cNvSpPr>
            <a:spLocks noGrp="1" noRot="1" noChangeAspect="1" noChangeArrowheads="1" noTextEdit="1"/>
          </p:cNvSpPr>
          <p:nvPr>
            <p:ph type="sldImg"/>
          </p:nvPr>
        </p:nvSpPr>
        <p:spPr>
          <a:ln/>
        </p:spPr>
      </p:sp>
      <p:sp>
        <p:nvSpPr>
          <p:cNvPr id="139267"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0289"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FFC3F718-4A9E-411A-9F91-8F38E4D43DA8}" type="slidenum">
              <a:rPr lang="en-US" altLang="en-US" sz="1200"/>
              <a:pPr/>
              <a:t>52</a:t>
            </a:fld>
            <a:endParaRPr lang="en-US" altLang="en-US" sz="1200"/>
          </a:p>
        </p:txBody>
      </p:sp>
      <p:sp>
        <p:nvSpPr>
          <p:cNvPr id="140290" name="Rectangle 2"/>
          <p:cNvSpPr>
            <a:spLocks noGrp="1" noRot="1" noChangeAspect="1" noChangeArrowheads="1" noTextEdit="1"/>
          </p:cNvSpPr>
          <p:nvPr>
            <p:ph type="sldImg"/>
          </p:nvPr>
        </p:nvSpPr>
        <p:spPr>
          <a:ln/>
        </p:spPr>
      </p:sp>
      <p:sp>
        <p:nvSpPr>
          <p:cNvPr id="140291" name="Rectangle 3"/>
          <p:cNvSpPr>
            <a:spLocks noGrp="1" noChangeArrowheads="1"/>
          </p:cNvSpPr>
          <p:nvPr>
            <p:ph type="body" idx="1"/>
          </p:nvPr>
        </p:nvSpPr>
        <p:spPr>
          <a:noFill/>
        </p:spPr>
        <p:txBody>
          <a:bodyPr/>
          <a:lstStyle/>
          <a:p>
            <a:pPr eaLnBrk="1" hangingPunct="1"/>
            <a:r>
              <a:rPr lang="en-US" altLang="en-US" smtClean="0">
                <a:latin typeface="Arial" pitchFamily="34" charset="0"/>
                <a:ea typeface="ＭＳ Ｐゴシック" pitchFamily="34" charset="-128"/>
              </a:rPr>
              <a:t>Inspection &amp; Testing</a:t>
            </a:r>
          </a:p>
          <a:p>
            <a:pPr eaLnBrk="1" hangingPunct="1"/>
            <a:r>
              <a:rPr lang="en-US" altLang="en-US" smtClean="0">
                <a:latin typeface="Arial" pitchFamily="34" charset="0"/>
                <a:ea typeface="ＭＳ Ｐゴシック" pitchFamily="34" charset="-128"/>
              </a:rPr>
              <a:t>Quality Assurance</a:t>
            </a:r>
          </a:p>
          <a:p>
            <a:pPr eaLnBrk="1" hangingPunct="1"/>
            <a:r>
              <a:rPr lang="en-US" altLang="en-US" smtClean="0">
                <a:latin typeface="Arial" pitchFamily="34" charset="0"/>
                <a:ea typeface="ＭＳ Ｐゴシック" pitchFamily="34" charset="-128"/>
              </a:rPr>
              <a:t>Management of Change</a:t>
            </a:r>
          </a:p>
          <a:p>
            <a:pPr eaLnBrk="1" hangingPunct="1"/>
            <a:r>
              <a:rPr lang="en-US" altLang="en-US" smtClean="0">
                <a:latin typeface="Arial" pitchFamily="34" charset="0"/>
                <a:ea typeface="ＭＳ Ｐゴシック" pitchFamily="34" charset="-128"/>
              </a:rPr>
              <a:t>Operating Procedures</a:t>
            </a:r>
          </a:p>
          <a:p>
            <a:pPr eaLnBrk="1" hangingPunct="1"/>
            <a:r>
              <a:rPr lang="en-US" altLang="en-US" smtClean="0">
                <a:latin typeface="Arial" pitchFamily="34" charset="0"/>
                <a:ea typeface="ＭＳ Ｐゴシック" pitchFamily="34" charset="-128"/>
              </a:rPr>
              <a:t>Safe Work Practices</a:t>
            </a:r>
          </a:p>
          <a:p>
            <a:pPr eaLnBrk="1" hangingPunct="1"/>
            <a:r>
              <a:rPr lang="en-US" altLang="en-US" smtClean="0">
                <a:latin typeface="Arial" pitchFamily="34" charset="0"/>
                <a:ea typeface="ＭＳ Ｐゴシック" pitchFamily="34" charset="-128"/>
              </a:rPr>
              <a:t>Training</a:t>
            </a:r>
          </a:p>
          <a:p>
            <a:pPr eaLnBrk="1" hangingPunct="1"/>
            <a:r>
              <a:rPr lang="en-US" altLang="en-US" smtClean="0">
                <a:latin typeface="Arial" pitchFamily="34" charset="0"/>
                <a:ea typeface="ＭＳ Ｐゴシック" pitchFamily="34" charset="-128"/>
              </a:rPr>
              <a:t>Contractor Management</a:t>
            </a:r>
          </a:p>
          <a:p>
            <a:pPr eaLnBrk="1" hangingPunct="1"/>
            <a:r>
              <a:rPr lang="en-US" altLang="en-US" smtClean="0">
                <a:latin typeface="Arial" pitchFamily="34" charset="0"/>
                <a:ea typeface="ＭＳ Ｐゴシック" pitchFamily="34" charset="-128"/>
              </a:rPr>
              <a:t>Emergency Planning &amp; Response</a:t>
            </a:r>
          </a:p>
          <a:p>
            <a:pPr eaLnBrk="1" hangingPunct="1"/>
            <a:r>
              <a:rPr lang="en-US" altLang="en-US" smtClean="0">
                <a:latin typeface="Arial" pitchFamily="34" charset="0"/>
                <a:ea typeface="ＭＳ Ｐゴシック" pitchFamily="34" charset="-128"/>
              </a:rPr>
              <a:t>Incident Investigation</a:t>
            </a:r>
          </a:p>
          <a:p>
            <a:pPr eaLnBrk="1" hangingPunct="1"/>
            <a:r>
              <a:rPr lang="en-US" altLang="en-US" smtClean="0">
                <a:latin typeface="Arial" pitchFamily="34" charset="0"/>
                <a:ea typeface="ＭＳ Ｐゴシック" pitchFamily="34" charset="-128"/>
              </a:rPr>
              <a:t>Compliance Audits</a:t>
            </a:r>
          </a:p>
          <a:p>
            <a:pPr eaLnBrk="1" hangingPunct="1"/>
            <a:r>
              <a:rPr lang="en-US" altLang="en-US" smtClean="0">
                <a:latin typeface="Arial" pitchFamily="34" charset="0"/>
                <a:ea typeface="ＭＳ Ｐゴシック" pitchFamily="34" charset="-128"/>
              </a:rPr>
              <a:t>Trade Secrets</a:t>
            </a:r>
          </a:p>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29D2849D-E3F0-455E-ADDA-52BC2BF4F69B}" type="slidenum">
              <a:rPr lang="en-US" altLang="en-US" smtClean="0"/>
              <a:pPr/>
              <a:t>53</a:t>
            </a:fld>
            <a:endParaRPr lang="en-US" altLang="en-US"/>
          </a:p>
        </p:txBody>
      </p:sp>
    </p:spTree>
    <p:extLst>
      <p:ext uri="{BB962C8B-B14F-4D97-AF65-F5344CB8AC3E}">
        <p14:creationId xmlns:p14="http://schemas.microsoft.com/office/powerpoint/2010/main" val="3008681301"/>
      </p:ext>
    </p:extLst>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29D2849D-E3F0-455E-ADDA-52BC2BF4F69B}" type="slidenum">
              <a:rPr lang="en-US" altLang="en-US" smtClean="0"/>
              <a:pPr/>
              <a:t>54</a:t>
            </a:fld>
            <a:endParaRPr lang="en-US" altLang="en-US"/>
          </a:p>
        </p:txBody>
      </p:sp>
    </p:spTree>
    <p:extLst>
      <p:ext uri="{BB962C8B-B14F-4D97-AF65-F5344CB8AC3E}">
        <p14:creationId xmlns:p14="http://schemas.microsoft.com/office/powerpoint/2010/main" val="3869154601"/>
      </p:ext>
    </p:extLst>
  </p:cSld>
  <p:clrMapOvr>
    <a:masterClrMapping/>
  </p:clrMapOvr>
</p:notes>
</file>

<file path=ppt/notesSlides/notesSlide5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1313"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985D0C94-4BDE-40A5-934E-07D511037CC7}" type="slidenum">
              <a:rPr lang="en-US" altLang="en-US" sz="1200"/>
              <a:pPr/>
              <a:t>69</a:t>
            </a:fld>
            <a:endParaRPr lang="en-US" altLang="en-US" sz="1200"/>
          </a:p>
        </p:txBody>
      </p:sp>
      <p:sp>
        <p:nvSpPr>
          <p:cNvPr id="141314" name="Rectangle 2"/>
          <p:cNvSpPr>
            <a:spLocks noGrp="1" noRot="1" noChangeAspect="1" noChangeArrowheads="1" noTextEdit="1"/>
          </p:cNvSpPr>
          <p:nvPr>
            <p:ph type="sldImg"/>
          </p:nvPr>
        </p:nvSpPr>
        <p:spPr>
          <a:ln/>
        </p:spPr>
      </p:sp>
      <p:sp>
        <p:nvSpPr>
          <p:cNvPr id="141315"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5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2337"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89E35760-FA48-40D0-9D89-9A94165950D6}" type="slidenum">
              <a:rPr lang="en-US" altLang="en-US" sz="1200"/>
              <a:pPr/>
              <a:t>70</a:t>
            </a:fld>
            <a:endParaRPr lang="en-US" altLang="en-US" sz="1200"/>
          </a:p>
        </p:txBody>
      </p:sp>
      <p:sp>
        <p:nvSpPr>
          <p:cNvPr id="142338" name="Rectangle 2"/>
          <p:cNvSpPr>
            <a:spLocks noGrp="1" noRot="1" noChangeAspect="1" noChangeArrowheads="1" noTextEdit="1"/>
          </p:cNvSpPr>
          <p:nvPr>
            <p:ph type="sldImg"/>
          </p:nvPr>
        </p:nvSpPr>
        <p:spPr>
          <a:ln/>
        </p:spPr>
      </p:sp>
      <p:sp>
        <p:nvSpPr>
          <p:cNvPr id="142339"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5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61"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EF365B90-5B7A-44CD-A23A-A5F5895981A7}" type="slidenum">
              <a:rPr lang="en-US" altLang="en-US" sz="1200"/>
              <a:pPr/>
              <a:t>71</a:t>
            </a:fld>
            <a:endParaRPr lang="en-US" altLang="en-US" sz="1200"/>
          </a:p>
        </p:txBody>
      </p:sp>
      <p:sp>
        <p:nvSpPr>
          <p:cNvPr id="143362" name="Rectangle 2"/>
          <p:cNvSpPr>
            <a:spLocks noGrp="1" noRot="1" noChangeAspect="1" noChangeArrowheads="1" noTextEdit="1"/>
          </p:cNvSpPr>
          <p:nvPr>
            <p:ph type="sldImg"/>
          </p:nvPr>
        </p:nvSpPr>
        <p:spPr>
          <a:ln/>
        </p:spPr>
      </p:sp>
      <p:sp>
        <p:nvSpPr>
          <p:cNvPr id="143363"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5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4385"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DF347436-E8B6-497C-8F2C-7BD6FA8035CC}" type="slidenum">
              <a:rPr lang="en-US" altLang="en-US" sz="1200"/>
              <a:pPr/>
              <a:t>72</a:t>
            </a:fld>
            <a:endParaRPr lang="en-US" altLang="en-US" sz="1200"/>
          </a:p>
        </p:txBody>
      </p:sp>
      <p:sp>
        <p:nvSpPr>
          <p:cNvPr id="144386" name="Rectangle 2"/>
          <p:cNvSpPr>
            <a:spLocks noGrp="1" noRot="1" noChangeAspect="1" noChangeArrowheads="1" noTextEdit="1"/>
          </p:cNvSpPr>
          <p:nvPr>
            <p:ph type="sldImg"/>
          </p:nvPr>
        </p:nvSpPr>
        <p:spPr>
          <a:ln/>
        </p:spPr>
      </p:sp>
      <p:sp>
        <p:nvSpPr>
          <p:cNvPr id="144387"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5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5409"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1EF75276-6143-4E89-A5A0-375E1C6BBB80}" type="slidenum">
              <a:rPr lang="en-US" altLang="en-US" sz="1200"/>
              <a:pPr/>
              <a:t>73</a:t>
            </a:fld>
            <a:endParaRPr lang="en-US" altLang="en-US" sz="1200"/>
          </a:p>
        </p:txBody>
      </p:sp>
      <p:sp>
        <p:nvSpPr>
          <p:cNvPr id="145410" name="Rectangle 2"/>
          <p:cNvSpPr>
            <a:spLocks noGrp="1" noRot="1" noChangeAspect="1" noChangeArrowheads="1" noTextEdit="1"/>
          </p:cNvSpPr>
          <p:nvPr>
            <p:ph type="sldImg"/>
          </p:nvPr>
        </p:nvSpPr>
        <p:spPr>
          <a:ln/>
        </p:spPr>
      </p:sp>
      <p:sp>
        <p:nvSpPr>
          <p:cNvPr id="145411"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6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6433"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FD521955-1388-4684-857F-FB9EEBBC3F1C}" type="slidenum">
              <a:rPr lang="en-US" altLang="en-US" sz="1200"/>
              <a:pPr/>
              <a:t>74</a:t>
            </a:fld>
            <a:endParaRPr lang="en-US" altLang="en-US" sz="1200"/>
          </a:p>
        </p:txBody>
      </p:sp>
      <p:sp>
        <p:nvSpPr>
          <p:cNvPr id="146434" name="Rectangle 2"/>
          <p:cNvSpPr>
            <a:spLocks noGrp="1" noRot="1" noChangeAspect="1" noChangeArrowheads="1" noTextEdit="1"/>
          </p:cNvSpPr>
          <p:nvPr>
            <p:ph type="sldImg"/>
          </p:nvPr>
        </p:nvSpPr>
        <p:spPr>
          <a:ln/>
        </p:spPr>
      </p:sp>
      <p:sp>
        <p:nvSpPr>
          <p:cNvPr id="146435"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6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7457"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F4FACBE3-504E-448F-B80B-87DF1905C2BD}" type="slidenum">
              <a:rPr lang="en-US" altLang="en-US" sz="1200"/>
              <a:pPr/>
              <a:t>75</a:t>
            </a:fld>
            <a:endParaRPr lang="en-US" altLang="en-US" sz="1200"/>
          </a:p>
        </p:txBody>
      </p:sp>
      <p:sp>
        <p:nvSpPr>
          <p:cNvPr id="147458" name="Rectangle 2"/>
          <p:cNvSpPr>
            <a:spLocks noGrp="1" noRot="1" noChangeAspect="1" noChangeArrowheads="1" noTextEdit="1"/>
          </p:cNvSpPr>
          <p:nvPr>
            <p:ph type="sldImg"/>
          </p:nvPr>
        </p:nvSpPr>
        <p:spPr>
          <a:ln/>
        </p:spPr>
      </p:sp>
      <p:sp>
        <p:nvSpPr>
          <p:cNvPr id="147459"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6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8481"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5F012D79-5E1D-47DD-A3E4-710483159882}" type="slidenum">
              <a:rPr lang="en-US" altLang="en-US" sz="1200"/>
              <a:pPr/>
              <a:t>76</a:t>
            </a:fld>
            <a:endParaRPr lang="en-US" altLang="en-US" sz="1200"/>
          </a:p>
        </p:txBody>
      </p:sp>
      <p:sp>
        <p:nvSpPr>
          <p:cNvPr id="148482" name="Rectangle 2"/>
          <p:cNvSpPr>
            <a:spLocks noGrp="1" noRot="1" noChangeAspect="1" noChangeArrowheads="1" noTextEdit="1"/>
          </p:cNvSpPr>
          <p:nvPr>
            <p:ph type="sldImg"/>
          </p:nvPr>
        </p:nvSpPr>
        <p:spPr>
          <a:ln/>
        </p:spPr>
      </p:sp>
      <p:sp>
        <p:nvSpPr>
          <p:cNvPr id="148483"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6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9505"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04E1AA53-BD6A-4F68-A67F-9FD1933EE01D}" type="slidenum">
              <a:rPr lang="en-US" altLang="en-US" sz="1200"/>
              <a:pPr/>
              <a:t>77</a:t>
            </a:fld>
            <a:endParaRPr lang="en-US" altLang="en-US" sz="1200"/>
          </a:p>
        </p:txBody>
      </p:sp>
      <p:sp>
        <p:nvSpPr>
          <p:cNvPr id="149506" name="Rectangle 2"/>
          <p:cNvSpPr>
            <a:spLocks noGrp="1" noRot="1" noChangeAspect="1" noChangeArrowheads="1" noTextEdit="1"/>
          </p:cNvSpPr>
          <p:nvPr>
            <p:ph type="sldImg"/>
          </p:nvPr>
        </p:nvSpPr>
        <p:spPr>
          <a:ln/>
        </p:spPr>
      </p:sp>
      <p:sp>
        <p:nvSpPr>
          <p:cNvPr id="149507"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6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0529"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EFB429BD-6114-45B2-8D3C-6BD1A4B8C2B8}" type="slidenum">
              <a:rPr lang="en-US" altLang="en-US" sz="1200"/>
              <a:pPr/>
              <a:t>78</a:t>
            </a:fld>
            <a:endParaRPr lang="en-US" altLang="en-US" sz="1200"/>
          </a:p>
        </p:txBody>
      </p:sp>
      <p:sp>
        <p:nvSpPr>
          <p:cNvPr id="150530" name="Rectangle 2"/>
          <p:cNvSpPr>
            <a:spLocks noGrp="1" noRot="1" noChangeAspect="1" noChangeArrowheads="1" noTextEdit="1"/>
          </p:cNvSpPr>
          <p:nvPr>
            <p:ph type="sldImg"/>
          </p:nvPr>
        </p:nvSpPr>
        <p:spPr>
          <a:ln/>
        </p:spPr>
      </p:sp>
      <p:sp>
        <p:nvSpPr>
          <p:cNvPr id="150531"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6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1553"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C23CEAE8-8A00-484A-BB47-2FDD857BAFFF}" type="slidenum">
              <a:rPr lang="en-US" altLang="en-US" sz="1200"/>
              <a:pPr/>
              <a:t>79</a:t>
            </a:fld>
            <a:endParaRPr lang="en-US" altLang="en-US" sz="1200"/>
          </a:p>
        </p:txBody>
      </p:sp>
      <p:sp>
        <p:nvSpPr>
          <p:cNvPr id="151554" name="Rectangle 2"/>
          <p:cNvSpPr>
            <a:spLocks noGrp="1" noRot="1" noChangeAspect="1" noChangeArrowheads="1" noTextEdit="1"/>
          </p:cNvSpPr>
          <p:nvPr>
            <p:ph type="sldImg"/>
          </p:nvPr>
        </p:nvSpPr>
        <p:spPr>
          <a:ln/>
        </p:spPr>
      </p:sp>
      <p:sp>
        <p:nvSpPr>
          <p:cNvPr id="151555"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6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2577"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C1F67885-7509-4080-9AEE-0924615B0444}" type="slidenum">
              <a:rPr lang="en-US" altLang="en-US" sz="1200"/>
              <a:pPr/>
              <a:t>80</a:t>
            </a:fld>
            <a:endParaRPr lang="en-US" altLang="en-US" sz="1200"/>
          </a:p>
        </p:txBody>
      </p:sp>
      <p:sp>
        <p:nvSpPr>
          <p:cNvPr id="152578" name="Rectangle 2"/>
          <p:cNvSpPr>
            <a:spLocks noGrp="1" noRot="1" noChangeAspect="1" noChangeArrowheads="1" noTextEdit="1"/>
          </p:cNvSpPr>
          <p:nvPr>
            <p:ph type="sldImg"/>
          </p:nvPr>
        </p:nvSpPr>
        <p:spPr>
          <a:ln/>
        </p:spPr>
      </p:sp>
      <p:sp>
        <p:nvSpPr>
          <p:cNvPr id="152579"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notesSlides/notesSlide6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01" name="Rectangle 7"/>
          <p:cNvSpPr>
            <a:spLocks noGrp="1" noChangeArrowheads="1"/>
          </p:cNvSpPr>
          <p:nvPr>
            <p:ph type="sldNum" sz="quarter" idx="5"/>
          </p:nvPr>
        </p:nvSpPr>
        <p:spPr>
          <a:noFill/>
        </p:spPr>
        <p:txBody>
          <a:bodyPr/>
          <a:lstStyle>
            <a:lvl1pPr defTabSz="931863" eaLnBrk="0" hangingPunct="0">
              <a:defRPr sz="2400">
                <a:solidFill>
                  <a:schemeClr val="tx1"/>
                </a:solidFill>
                <a:latin typeface="Arial" pitchFamily="34" charset="0"/>
                <a:ea typeface="ＭＳ Ｐゴシック" pitchFamily="34" charset="-128"/>
              </a:defRPr>
            </a:lvl1pPr>
            <a:lvl2pPr marL="742950" indent="-285750" defTabSz="931863" eaLnBrk="0" hangingPunct="0">
              <a:defRPr sz="2400">
                <a:solidFill>
                  <a:schemeClr val="tx1"/>
                </a:solidFill>
                <a:latin typeface="Arial" pitchFamily="34" charset="0"/>
                <a:ea typeface="ＭＳ Ｐゴシック" pitchFamily="34" charset="-128"/>
              </a:defRPr>
            </a:lvl2pPr>
            <a:lvl3pPr marL="1143000" indent="-228600" defTabSz="931863" eaLnBrk="0" hangingPunct="0">
              <a:defRPr sz="2400">
                <a:solidFill>
                  <a:schemeClr val="tx1"/>
                </a:solidFill>
                <a:latin typeface="Arial" pitchFamily="34" charset="0"/>
                <a:ea typeface="ＭＳ Ｐゴシック" pitchFamily="34" charset="-128"/>
              </a:defRPr>
            </a:lvl3pPr>
            <a:lvl4pPr marL="1600200" indent="-228600" defTabSz="931863" eaLnBrk="0" hangingPunct="0">
              <a:defRPr sz="2400">
                <a:solidFill>
                  <a:schemeClr val="tx1"/>
                </a:solidFill>
                <a:latin typeface="Arial" pitchFamily="34" charset="0"/>
                <a:ea typeface="ＭＳ Ｐゴシック" pitchFamily="34" charset="-128"/>
              </a:defRPr>
            </a:lvl4pPr>
            <a:lvl5pPr marL="2057400" indent="-228600" defTabSz="931863" eaLnBrk="0" hangingPunct="0">
              <a:defRPr sz="2400">
                <a:solidFill>
                  <a:schemeClr val="tx1"/>
                </a:solidFill>
                <a:latin typeface="Arial" pitchFamily="34" charset="0"/>
                <a:ea typeface="ＭＳ Ｐゴシック" pitchFamily="34" charset="-128"/>
              </a:defRPr>
            </a:lvl5pPr>
            <a:lvl6pPr marL="25146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defTabSz="931863"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75C89C20-FC55-4F63-82D6-5E0B38D5B13F}" type="slidenum">
              <a:rPr lang="en-US" altLang="en-US" sz="1200"/>
              <a:pPr/>
              <a:t>81</a:t>
            </a:fld>
            <a:endParaRPr lang="en-US" altLang="en-US" sz="1200"/>
          </a:p>
        </p:txBody>
      </p:sp>
      <p:sp>
        <p:nvSpPr>
          <p:cNvPr id="153602" name="Rectangle 2"/>
          <p:cNvSpPr>
            <a:spLocks noGrp="1" noRot="1" noChangeAspect="1" noChangeArrowheads="1" noTextEdit="1"/>
          </p:cNvSpPr>
          <p:nvPr>
            <p:ph type="sldImg"/>
          </p:nvPr>
        </p:nvSpPr>
        <p:spPr>
          <a:ln/>
        </p:spPr>
      </p:sp>
      <p:sp>
        <p:nvSpPr>
          <p:cNvPr id="153603" name="Rectangle 3"/>
          <p:cNvSpPr>
            <a:spLocks noGrp="1" noChangeArrowheads="1"/>
          </p:cNvSpPr>
          <p:nvPr>
            <p:ph type="body" idx="1"/>
          </p:nvPr>
        </p:nvSpPr>
        <p:spPr>
          <a:noFill/>
        </p:spPr>
        <p:txBody>
          <a:bodyPr/>
          <a:lstStyle/>
          <a:p>
            <a:pPr eaLnBrk="1" hangingPunct="1"/>
            <a:endParaRPr lang="en-US" altLang="en-US" smtClean="0">
              <a:latin typeface="Arial" pitchFamily="34" charset="0"/>
              <a:ea typeface="ＭＳ Ｐゴシック" pitchFamily="34" charset="-128"/>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10242" name="Rectangle 2"/>
          <p:cNvSpPr>
            <a:spLocks noGrp="1" noChangeArrowheads="1"/>
          </p:cNvSpPr>
          <p:nvPr>
            <p:ph type="ctrTitle"/>
          </p:nvPr>
        </p:nvSpPr>
        <p:spPr>
          <a:xfrm>
            <a:off x="685800" y="1981200"/>
            <a:ext cx="7772400" cy="990600"/>
          </a:xfrm>
          <a:effectLst>
            <a:outerShdw dist="35915" dir="8100000" algn="ctr" rotWithShape="0">
              <a:srgbClr val="808080">
                <a:alpha val="75000"/>
              </a:srgbClr>
            </a:outerShdw>
          </a:effectLst>
        </p:spPr>
        <p:txBody>
          <a:bodyPr/>
          <a:lstStyle>
            <a:lvl1pPr algn="ctr">
              <a:defRPr/>
            </a:lvl1pPr>
          </a:lstStyle>
          <a:p>
            <a:pPr lvl="0"/>
            <a:r>
              <a:rPr lang="en-US" noProof="0" smtClean="0"/>
              <a:t>Click to edit Master title style</a:t>
            </a:r>
          </a:p>
        </p:txBody>
      </p:sp>
      <p:sp>
        <p:nvSpPr>
          <p:cNvPr id="10243" name="Rectangle 3"/>
          <p:cNvSpPr>
            <a:spLocks noGrp="1" noChangeArrowheads="1"/>
          </p:cNvSpPr>
          <p:nvPr>
            <p:ph type="subTitle" idx="1"/>
          </p:nvPr>
        </p:nvSpPr>
        <p:spPr>
          <a:xfrm>
            <a:off x="685800" y="3048000"/>
            <a:ext cx="7772400" cy="1219200"/>
          </a:xfrm>
          <a:effectLst>
            <a:outerShdw blurRad="68580" dist="25399" dir="8100000" algn="ctr" rotWithShape="0">
              <a:srgbClr val="808080">
                <a:alpha val="75000"/>
              </a:srgbClr>
            </a:outerShdw>
          </a:effectLst>
        </p:spPr>
        <p:txBody>
          <a:bodyPr anchor="ctr"/>
          <a:lstStyle>
            <a:lvl1pPr marL="0" indent="0" algn="ctr">
              <a:buFont typeface="Wingdings" pitchFamily="2" charset="2"/>
              <a:buNone/>
              <a:defRPr/>
            </a:lvl1pPr>
          </a:lstStyle>
          <a:p>
            <a:pPr lvl="0"/>
            <a:r>
              <a:rPr lang="en-US" noProof="0" smtClean="0"/>
              <a:t>Click to edit Master subtitle style</a:t>
            </a:r>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fld id="{163C4D93-C37E-46B5-86F9-15E7986E687B}" type="slidenum">
              <a:rPr lang="en-US" altLang="en-US"/>
              <a:pPr/>
              <a:t>‹#›</a:t>
            </a:fld>
            <a:endParaRPr lang="en-US" altLang="en-US"/>
          </a:p>
        </p:txBody>
      </p:sp>
    </p:spTree>
    <p:extLst>
      <p:ext uri="{BB962C8B-B14F-4D97-AF65-F5344CB8AC3E}">
        <p14:creationId xmlns:p14="http://schemas.microsoft.com/office/powerpoint/2010/main" val="129790523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fld id="{1DDBC8F6-175E-46E8-B37E-9270A67B5DAB}" type="slidenum">
              <a:rPr lang="en-US" altLang="en-US"/>
              <a:pPr/>
              <a:t>‹#›</a:t>
            </a:fld>
            <a:endParaRPr lang="en-US" altLang="en-US"/>
          </a:p>
        </p:txBody>
      </p:sp>
    </p:spTree>
    <p:extLst>
      <p:ext uri="{BB962C8B-B14F-4D97-AF65-F5344CB8AC3E}">
        <p14:creationId xmlns:p14="http://schemas.microsoft.com/office/powerpoint/2010/main" val="63663529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fld id="{7C85F3FF-2014-4E88-8AFF-3D608BBCFCF8}" type="slidenum">
              <a:rPr lang="en-US" altLang="en-US"/>
              <a:pPr/>
              <a:t>‹#›</a:t>
            </a:fld>
            <a:endParaRPr lang="en-US" altLang="en-US"/>
          </a:p>
        </p:txBody>
      </p:sp>
    </p:spTree>
    <p:extLst>
      <p:ext uri="{BB962C8B-B14F-4D97-AF65-F5344CB8AC3E}">
        <p14:creationId xmlns:p14="http://schemas.microsoft.com/office/powerpoint/2010/main" val="368830013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685800" y="1981200"/>
            <a:ext cx="3810000" cy="4114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981200"/>
            <a:ext cx="3810000" cy="4114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fld id="{19445466-5ABC-46B5-8926-47B032641D4B}" type="slidenum">
              <a:rPr lang="en-US" altLang="en-US"/>
              <a:pPr/>
              <a:t>‹#›</a:t>
            </a:fld>
            <a:endParaRPr lang="en-US" altLang="en-US"/>
          </a:p>
        </p:txBody>
      </p:sp>
    </p:spTree>
    <p:extLst>
      <p:ext uri="{BB962C8B-B14F-4D97-AF65-F5344CB8AC3E}">
        <p14:creationId xmlns:p14="http://schemas.microsoft.com/office/powerpoint/2010/main" val="141538454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a:ln/>
        </p:spPr>
        <p:txBody>
          <a:bodyPr/>
          <a:lstStyle>
            <a:lvl1pPr>
              <a:defRPr/>
            </a:lvl1pPr>
          </a:lstStyle>
          <a:p>
            <a:pPr>
              <a:defRPr/>
            </a:pPr>
            <a:endParaRPr lang="en-US"/>
          </a:p>
        </p:txBody>
      </p:sp>
      <p:sp>
        <p:nvSpPr>
          <p:cNvPr id="8" name="Rectangle 5"/>
          <p:cNvSpPr>
            <a:spLocks noGrp="1" noChangeArrowheads="1"/>
          </p:cNvSpPr>
          <p:nvPr>
            <p:ph type="ftr" sz="quarter" idx="11"/>
          </p:nvPr>
        </p:nvSpPr>
        <p:spPr>
          <a:ln/>
        </p:spPr>
        <p:txBody>
          <a:bodyPr/>
          <a:lstStyle>
            <a:lvl1pPr>
              <a:defRPr/>
            </a:lvl1pPr>
          </a:lstStyle>
          <a:p>
            <a:pPr>
              <a:defRPr/>
            </a:pPr>
            <a:endParaRPr lang="en-US"/>
          </a:p>
        </p:txBody>
      </p:sp>
      <p:sp>
        <p:nvSpPr>
          <p:cNvPr id="9" name="Rectangle 6"/>
          <p:cNvSpPr>
            <a:spLocks noGrp="1" noChangeArrowheads="1"/>
          </p:cNvSpPr>
          <p:nvPr>
            <p:ph type="sldNum" sz="quarter" idx="12"/>
          </p:nvPr>
        </p:nvSpPr>
        <p:spPr>
          <a:ln/>
        </p:spPr>
        <p:txBody>
          <a:bodyPr/>
          <a:lstStyle>
            <a:lvl1pPr>
              <a:defRPr/>
            </a:lvl1pPr>
          </a:lstStyle>
          <a:p>
            <a:fld id="{4FF4163C-34BA-436E-B4A1-5C7E5437D6B4}" type="slidenum">
              <a:rPr lang="en-US" altLang="en-US"/>
              <a:pPr/>
              <a:t>‹#›</a:t>
            </a:fld>
            <a:endParaRPr lang="en-US" altLang="en-US"/>
          </a:p>
        </p:txBody>
      </p:sp>
    </p:spTree>
    <p:extLst>
      <p:ext uri="{BB962C8B-B14F-4D97-AF65-F5344CB8AC3E}">
        <p14:creationId xmlns:p14="http://schemas.microsoft.com/office/powerpoint/2010/main" val="399147564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4"/>
          <p:cNvSpPr>
            <a:spLocks noGrp="1" noChangeArrowheads="1"/>
          </p:cNvSpPr>
          <p:nvPr>
            <p:ph type="dt" sz="half" idx="10"/>
          </p:nvPr>
        </p:nvSpPr>
        <p:spPr>
          <a:ln/>
        </p:spPr>
        <p:txBody>
          <a:bodyPr/>
          <a:lstStyle>
            <a:lvl1pPr>
              <a:defRPr/>
            </a:lvl1pPr>
          </a:lstStyle>
          <a:p>
            <a:pPr>
              <a:defRPr/>
            </a:pPr>
            <a:endParaRPr lang="en-US"/>
          </a:p>
        </p:txBody>
      </p:sp>
      <p:sp>
        <p:nvSpPr>
          <p:cNvPr id="4" name="Rectangle 5"/>
          <p:cNvSpPr>
            <a:spLocks noGrp="1" noChangeArrowheads="1"/>
          </p:cNvSpPr>
          <p:nvPr>
            <p:ph type="ftr" sz="quarter" idx="11"/>
          </p:nvPr>
        </p:nvSpPr>
        <p:spPr>
          <a:ln/>
        </p:spPr>
        <p:txBody>
          <a:bodyPr/>
          <a:lstStyle>
            <a:lvl1pPr>
              <a:defRPr/>
            </a:lvl1pPr>
          </a:lstStyle>
          <a:p>
            <a:pPr>
              <a:defRPr/>
            </a:pPr>
            <a:endParaRPr lang="en-US"/>
          </a:p>
        </p:txBody>
      </p:sp>
      <p:sp>
        <p:nvSpPr>
          <p:cNvPr id="5" name="Rectangle 6"/>
          <p:cNvSpPr>
            <a:spLocks noGrp="1" noChangeArrowheads="1"/>
          </p:cNvSpPr>
          <p:nvPr>
            <p:ph type="sldNum" sz="quarter" idx="12"/>
          </p:nvPr>
        </p:nvSpPr>
        <p:spPr>
          <a:ln/>
        </p:spPr>
        <p:txBody>
          <a:bodyPr/>
          <a:lstStyle>
            <a:lvl1pPr>
              <a:defRPr/>
            </a:lvl1pPr>
          </a:lstStyle>
          <a:p>
            <a:fld id="{7D2EA999-F67E-48DD-AC45-6A266E4B092D}" type="slidenum">
              <a:rPr lang="en-US" altLang="en-US"/>
              <a:pPr/>
              <a:t>‹#›</a:t>
            </a:fld>
            <a:endParaRPr lang="en-US" altLang="en-US"/>
          </a:p>
        </p:txBody>
      </p:sp>
    </p:spTree>
    <p:extLst>
      <p:ext uri="{BB962C8B-B14F-4D97-AF65-F5344CB8AC3E}">
        <p14:creationId xmlns:p14="http://schemas.microsoft.com/office/powerpoint/2010/main" val="420984483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pPr>
              <a:defRPr/>
            </a:pPr>
            <a:endParaRPr lang="en-US"/>
          </a:p>
        </p:txBody>
      </p:sp>
      <p:sp>
        <p:nvSpPr>
          <p:cNvPr id="3" name="Rectangle 5"/>
          <p:cNvSpPr>
            <a:spLocks noGrp="1" noChangeArrowheads="1"/>
          </p:cNvSpPr>
          <p:nvPr>
            <p:ph type="ftr" sz="quarter" idx="11"/>
          </p:nvPr>
        </p:nvSpPr>
        <p:spPr>
          <a:ln/>
        </p:spPr>
        <p:txBody>
          <a:bodyPr/>
          <a:lstStyle>
            <a:lvl1pPr>
              <a:defRPr/>
            </a:lvl1pPr>
          </a:lstStyle>
          <a:p>
            <a:pPr>
              <a:defRPr/>
            </a:pPr>
            <a:endParaRPr lang="en-US"/>
          </a:p>
        </p:txBody>
      </p:sp>
      <p:sp>
        <p:nvSpPr>
          <p:cNvPr id="4" name="Rectangle 6"/>
          <p:cNvSpPr>
            <a:spLocks noGrp="1" noChangeArrowheads="1"/>
          </p:cNvSpPr>
          <p:nvPr>
            <p:ph type="sldNum" sz="quarter" idx="12"/>
          </p:nvPr>
        </p:nvSpPr>
        <p:spPr>
          <a:ln/>
        </p:spPr>
        <p:txBody>
          <a:bodyPr/>
          <a:lstStyle>
            <a:lvl1pPr>
              <a:defRPr/>
            </a:lvl1pPr>
          </a:lstStyle>
          <a:p>
            <a:fld id="{E4B1AD3B-75C7-42F4-968D-0E93BEF1A86B}" type="slidenum">
              <a:rPr lang="en-US" altLang="en-US"/>
              <a:pPr/>
              <a:t>‹#›</a:t>
            </a:fld>
            <a:endParaRPr lang="en-US" altLang="en-US"/>
          </a:p>
        </p:txBody>
      </p:sp>
    </p:spTree>
    <p:extLst>
      <p:ext uri="{BB962C8B-B14F-4D97-AF65-F5344CB8AC3E}">
        <p14:creationId xmlns:p14="http://schemas.microsoft.com/office/powerpoint/2010/main" val="3725827303"/>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fld id="{7A26C0BE-5AB0-4E6A-8D86-00E5A14FAD14}" type="slidenum">
              <a:rPr lang="en-US" altLang="en-US"/>
              <a:pPr/>
              <a:t>‹#›</a:t>
            </a:fld>
            <a:endParaRPr lang="en-US" altLang="en-US"/>
          </a:p>
        </p:txBody>
      </p:sp>
    </p:spTree>
    <p:extLst>
      <p:ext uri="{BB962C8B-B14F-4D97-AF65-F5344CB8AC3E}">
        <p14:creationId xmlns:p14="http://schemas.microsoft.com/office/powerpoint/2010/main" val="240061835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fld id="{BF35BBB0-F45E-48B9-A243-C3D4AD10B967}" type="slidenum">
              <a:rPr lang="en-US" altLang="en-US"/>
              <a:pPr/>
              <a:t>‹#›</a:t>
            </a:fld>
            <a:endParaRPr lang="en-US" altLang="en-US"/>
          </a:p>
        </p:txBody>
      </p:sp>
    </p:spTree>
    <p:extLst>
      <p:ext uri="{BB962C8B-B14F-4D97-AF65-F5344CB8AC3E}">
        <p14:creationId xmlns:p14="http://schemas.microsoft.com/office/powerpoint/2010/main" val="273748653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fld id="{BC92837E-4C22-4351-AF85-12BC7660E2A2}" type="slidenum">
              <a:rPr lang="en-US" altLang="en-US"/>
              <a:pPr/>
              <a:t>‹#›</a:t>
            </a:fld>
            <a:endParaRPr lang="en-US" altLang="en-US"/>
          </a:p>
        </p:txBody>
      </p:sp>
    </p:spTree>
    <p:extLst>
      <p:ext uri="{BB962C8B-B14F-4D97-AF65-F5344CB8AC3E}">
        <p14:creationId xmlns:p14="http://schemas.microsoft.com/office/powerpoint/2010/main" val="125504739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15100" y="533400"/>
            <a:ext cx="1943100" cy="5562600"/>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685800" y="533400"/>
            <a:ext cx="5676900" cy="556260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a:ln/>
        </p:spPr>
        <p:txBody>
          <a:bodyPr/>
          <a:lstStyle>
            <a:lvl1pPr>
              <a:defRPr/>
            </a:lvl1pPr>
          </a:lstStyle>
          <a:p>
            <a:pPr>
              <a:defRPr/>
            </a:pPr>
            <a:endParaRPr lang="en-US"/>
          </a:p>
        </p:txBody>
      </p:sp>
      <p:sp>
        <p:nvSpPr>
          <p:cNvPr id="5" name="Rectangle 5"/>
          <p:cNvSpPr>
            <a:spLocks noGrp="1" noChangeArrowheads="1"/>
          </p:cNvSpPr>
          <p:nvPr>
            <p:ph type="ftr" sz="quarter" idx="11"/>
          </p:nvPr>
        </p:nvSpPr>
        <p:spPr>
          <a:ln/>
        </p:spPr>
        <p:txBody>
          <a:bodyPr/>
          <a:lstStyle>
            <a:lvl1pPr>
              <a:defRPr/>
            </a:lvl1pPr>
          </a:lstStyle>
          <a:p>
            <a:pPr>
              <a:defRPr/>
            </a:pPr>
            <a:endParaRPr lang="en-US"/>
          </a:p>
        </p:txBody>
      </p:sp>
      <p:sp>
        <p:nvSpPr>
          <p:cNvPr id="6" name="Rectangle 6"/>
          <p:cNvSpPr>
            <a:spLocks noGrp="1" noChangeArrowheads="1"/>
          </p:cNvSpPr>
          <p:nvPr>
            <p:ph type="sldNum" sz="quarter" idx="12"/>
          </p:nvPr>
        </p:nvSpPr>
        <p:spPr>
          <a:ln/>
        </p:spPr>
        <p:txBody>
          <a:bodyPr/>
          <a:lstStyle>
            <a:lvl1pPr>
              <a:defRPr/>
            </a:lvl1pPr>
          </a:lstStyle>
          <a:p>
            <a:fld id="{B7A0D5B4-72AD-4868-AADE-D976FE6821B5}" type="slidenum">
              <a:rPr lang="en-US" altLang="en-US"/>
              <a:pPr/>
              <a:t>‹#›</a:t>
            </a:fld>
            <a:endParaRPr lang="en-US" altLang="en-US"/>
          </a:p>
        </p:txBody>
      </p:sp>
    </p:spTree>
    <p:extLst>
      <p:ext uri="{BB962C8B-B14F-4D97-AF65-F5344CB8AC3E}">
        <p14:creationId xmlns:p14="http://schemas.microsoft.com/office/powerpoint/2010/main" val="245020220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xAndObj" preserve="1">
  <p:cSld name="Title, Text,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85800" y="533400"/>
            <a:ext cx="7772400" cy="990600"/>
          </a:xfrm>
        </p:spPr>
        <p:txBody>
          <a:bodyPr/>
          <a:lstStyle/>
          <a:p>
            <a:r>
              <a:rPr lang="en-US" smtClean="0"/>
              <a:t>Click to edit Master title style</a:t>
            </a:r>
            <a:endParaRPr lang="en-US"/>
          </a:p>
        </p:txBody>
      </p:sp>
      <p:sp>
        <p:nvSpPr>
          <p:cNvPr id="3" name="Text Placeholder 2"/>
          <p:cNvSpPr>
            <a:spLocks noGrp="1"/>
          </p:cNvSpPr>
          <p:nvPr>
            <p:ph type="body" sz="half" idx="1"/>
          </p:nvPr>
        </p:nvSpPr>
        <p:spPr>
          <a:xfrm>
            <a:off x="685800" y="1981200"/>
            <a:ext cx="3810000" cy="4114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981200"/>
            <a:ext cx="3810000" cy="4114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fld id="{27E62698-6A18-42CA-9F12-A3BB4DE8E32C}" type="slidenum">
              <a:rPr lang="en-US" altLang="en-US"/>
              <a:pPr/>
              <a:t>‹#›</a:t>
            </a:fld>
            <a:endParaRPr lang="en-US" altLang="en-US"/>
          </a:p>
        </p:txBody>
      </p:sp>
    </p:spTree>
    <p:extLst>
      <p:ext uri="{BB962C8B-B14F-4D97-AF65-F5344CB8AC3E}">
        <p14:creationId xmlns:p14="http://schemas.microsoft.com/office/powerpoint/2010/main" val="3122982561"/>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AndTx" preserve="1">
  <p:cSld name="Title, Content and Text">
    <p:spTree>
      <p:nvGrpSpPr>
        <p:cNvPr id="1" name=""/>
        <p:cNvGrpSpPr/>
        <p:nvPr/>
      </p:nvGrpSpPr>
      <p:grpSpPr>
        <a:xfrm>
          <a:off x="0" y="0"/>
          <a:ext cx="0" cy="0"/>
          <a:chOff x="0" y="0"/>
          <a:chExt cx="0" cy="0"/>
        </a:xfrm>
      </p:grpSpPr>
      <p:sp>
        <p:nvSpPr>
          <p:cNvPr id="2" name="Title 1"/>
          <p:cNvSpPr>
            <a:spLocks noGrp="1"/>
          </p:cNvSpPr>
          <p:nvPr>
            <p:ph type="title"/>
          </p:nvPr>
        </p:nvSpPr>
        <p:spPr>
          <a:xfrm>
            <a:off x="685800" y="533400"/>
            <a:ext cx="7772400" cy="990600"/>
          </a:xfrm>
        </p:spPr>
        <p:txBody>
          <a:bodyPr/>
          <a:lstStyle/>
          <a:p>
            <a:r>
              <a:rPr lang="en-US" smtClean="0"/>
              <a:t>Click to edit Master title style</a:t>
            </a:r>
            <a:endParaRPr lang="en-US"/>
          </a:p>
        </p:txBody>
      </p:sp>
      <p:sp>
        <p:nvSpPr>
          <p:cNvPr id="3" name="Content Placeholder 2"/>
          <p:cNvSpPr>
            <a:spLocks noGrp="1"/>
          </p:cNvSpPr>
          <p:nvPr>
            <p:ph sz="half" idx="1"/>
          </p:nvPr>
        </p:nvSpPr>
        <p:spPr>
          <a:xfrm>
            <a:off x="685800" y="1981200"/>
            <a:ext cx="3810000" cy="4114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648200" y="1981200"/>
            <a:ext cx="3810000" cy="4114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fld id="{E6F99F4E-4BC9-49DF-8424-937DA9F6DE79}" type="slidenum">
              <a:rPr lang="en-US" altLang="en-US"/>
              <a:pPr/>
              <a:t>‹#›</a:t>
            </a:fld>
            <a:endParaRPr lang="en-US" altLang="en-US"/>
          </a:p>
        </p:txBody>
      </p:sp>
    </p:spTree>
    <p:extLst>
      <p:ext uri="{BB962C8B-B14F-4D97-AF65-F5344CB8AC3E}">
        <p14:creationId xmlns:p14="http://schemas.microsoft.com/office/powerpoint/2010/main" val="3724529180"/>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fourObj" preserve="1">
  <p:cSld name="Title and 4 Content">
    <p:spTree>
      <p:nvGrpSpPr>
        <p:cNvPr id="1" name=""/>
        <p:cNvGrpSpPr/>
        <p:nvPr/>
      </p:nvGrpSpPr>
      <p:grpSpPr>
        <a:xfrm>
          <a:off x="0" y="0"/>
          <a:ext cx="0" cy="0"/>
          <a:chOff x="0" y="0"/>
          <a:chExt cx="0" cy="0"/>
        </a:xfrm>
      </p:grpSpPr>
      <p:sp>
        <p:nvSpPr>
          <p:cNvPr id="2" name="Title 1"/>
          <p:cNvSpPr>
            <a:spLocks noGrp="1"/>
          </p:cNvSpPr>
          <p:nvPr>
            <p:ph type="title" sz="quarter"/>
          </p:nvPr>
        </p:nvSpPr>
        <p:spPr>
          <a:xfrm>
            <a:off x="685800" y="533400"/>
            <a:ext cx="7772400" cy="990600"/>
          </a:xfrm>
        </p:spPr>
        <p:txBody>
          <a:bodyPr/>
          <a:lstStyle/>
          <a:p>
            <a:r>
              <a:rPr lang="en-US" smtClean="0"/>
              <a:t>Click to edit Master title style</a:t>
            </a:r>
            <a:endParaRPr lang="en-US"/>
          </a:p>
        </p:txBody>
      </p:sp>
      <p:sp>
        <p:nvSpPr>
          <p:cNvPr id="3" name="Content Placeholder 2"/>
          <p:cNvSpPr>
            <a:spLocks noGrp="1"/>
          </p:cNvSpPr>
          <p:nvPr>
            <p:ph sz="quarter" idx="1"/>
          </p:nvPr>
        </p:nvSpPr>
        <p:spPr>
          <a:xfrm>
            <a:off x="685800" y="1981200"/>
            <a:ext cx="3810000" cy="1981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quarter" idx="2"/>
          </p:nvPr>
        </p:nvSpPr>
        <p:spPr>
          <a:xfrm>
            <a:off x="4648200" y="1981200"/>
            <a:ext cx="3810000" cy="1981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Content Placeholder 4"/>
          <p:cNvSpPr>
            <a:spLocks noGrp="1"/>
          </p:cNvSpPr>
          <p:nvPr>
            <p:ph sz="quarter" idx="3"/>
          </p:nvPr>
        </p:nvSpPr>
        <p:spPr>
          <a:xfrm>
            <a:off x="685800" y="4114800"/>
            <a:ext cx="3810000" cy="1981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Content Placeholder 5"/>
          <p:cNvSpPr>
            <a:spLocks noGrp="1"/>
          </p:cNvSpPr>
          <p:nvPr>
            <p:ph sz="quarter" idx="4"/>
          </p:nvPr>
        </p:nvSpPr>
        <p:spPr>
          <a:xfrm>
            <a:off x="4648200" y="4114800"/>
            <a:ext cx="3810000" cy="1981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a:ln/>
        </p:spPr>
        <p:txBody>
          <a:bodyPr/>
          <a:lstStyle>
            <a:lvl1pPr>
              <a:defRPr/>
            </a:lvl1pPr>
          </a:lstStyle>
          <a:p>
            <a:pPr>
              <a:defRPr/>
            </a:pPr>
            <a:endParaRPr lang="en-US"/>
          </a:p>
        </p:txBody>
      </p:sp>
      <p:sp>
        <p:nvSpPr>
          <p:cNvPr id="8" name="Rectangle 5"/>
          <p:cNvSpPr>
            <a:spLocks noGrp="1" noChangeArrowheads="1"/>
          </p:cNvSpPr>
          <p:nvPr>
            <p:ph type="ftr" sz="quarter" idx="11"/>
          </p:nvPr>
        </p:nvSpPr>
        <p:spPr>
          <a:ln/>
        </p:spPr>
        <p:txBody>
          <a:bodyPr/>
          <a:lstStyle>
            <a:lvl1pPr>
              <a:defRPr/>
            </a:lvl1pPr>
          </a:lstStyle>
          <a:p>
            <a:pPr>
              <a:defRPr/>
            </a:pPr>
            <a:endParaRPr lang="en-US"/>
          </a:p>
        </p:txBody>
      </p:sp>
      <p:sp>
        <p:nvSpPr>
          <p:cNvPr id="9" name="Rectangle 6"/>
          <p:cNvSpPr>
            <a:spLocks noGrp="1" noChangeArrowheads="1"/>
          </p:cNvSpPr>
          <p:nvPr>
            <p:ph type="sldNum" sz="quarter" idx="12"/>
          </p:nvPr>
        </p:nvSpPr>
        <p:spPr>
          <a:ln/>
        </p:spPr>
        <p:txBody>
          <a:bodyPr/>
          <a:lstStyle>
            <a:lvl1pPr>
              <a:defRPr/>
            </a:lvl1pPr>
          </a:lstStyle>
          <a:p>
            <a:fld id="{C69F67EA-4C62-43F1-9F16-77CF98A3D4D4}" type="slidenum">
              <a:rPr lang="en-US" altLang="en-US"/>
              <a:pPr/>
              <a:t>‹#›</a:t>
            </a:fld>
            <a:endParaRPr lang="en-US" altLang="en-US"/>
          </a:p>
        </p:txBody>
      </p:sp>
    </p:spTree>
    <p:extLst>
      <p:ext uri="{BB962C8B-B14F-4D97-AF65-F5344CB8AC3E}">
        <p14:creationId xmlns:p14="http://schemas.microsoft.com/office/powerpoint/2010/main" val="2523763752"/>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xAndTwoObj" preserve="1">
  <p:cSld name="Title, Text, and 2 Content">
    <p:spTree>
      <p:nvGrpSpPr>
        <p:cNvPr id="1" name=""/>
        <p:cNvGrpSpPr/>
        <p:nvPr/>
      </p:nvGrpSpPr>
      <p:grpSpPr>
        <a:xfrm>
          <a:off x="0" y="0"/>
          <a:ext cx="0" cy="0"/>
          <a:chOff x="0" y="0"/>
          <a:chExt cx="0" cy="0"/>
        </a:xfrm>
      </p:grpSpPr>
      <p:sp>
        <p:nvSpPr>
          <p:cNvPr id="2" name="Title 1"/>
          <p:cNvSpPr>
            <a:spLocks noGrp="1"/>
          </p:cNvSpPr>
          <p:nvPr>
            <p:ph type="title"/>
          </p:nvPr>
        </p:nvSpPr>
        <p:spPr>
          <a:xfrm>
            <a:off x="685800" y="533400"/>
            <a:ext cx="7772400" cy="990600"/>
          </a:xfrm>
        </p:spPr>
        <p:txBody>
          <a:bodyPr/>
          <a:lstStyle/>
          <a:p>
            <a:r>
              <a:rPr lang="en-US" smtClean="0"/>
              <a:t>Click to edit Master title style</a:t>
            </a:r>
            <a:endParaRPr lang="en-US"/>
          </a:p>
        </p:txBody>
      </p:sp>
      <p:sp>
        <p:nvSpPr>
          <p:cNvPr id="3" name="Text Placeholder 2"/>
          <p:cNvSpPr>
            <a:spLocks noGrp="1"/>
          </p:cNvSpPr>
          <p:nvPr>
            <p:ph type="body" sz="half" idx="1"/>
          </p:nvPr>
        </p:nvSpPr>
        <p:spPr>
          <a:xfrm>
            <a:off x="685800" y="1981200"/>
            <a:ext cx="3810000" cy="4114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quarter" idx="2"/>
          </p:nvPr>
        </p:nvSpPr>
        <p:spPr>
          <a:xfrm>
            <a:off x="4648200" y="1981200"/>
            <a:ext cx="3810000" cy="1981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Content Placeholder 4"/>
          <p:cNvSpPr>
            <a:spLocks noGrp="1"/>
          </p:cNvSpPr>
          <p:nvPr>
            <p:ph sz="quarter" idx="3"/>
          </p:nvPr>
        </p:nvSpPr>
        <p:spPr>
          <a:xfrm>
            <a:off x="4648200" y="4114800"/>
            <a:ext cx="3810000" cy="19812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Rectangle 4"/>
          <p:cNvSpPr>
            <a:spLocks noGrp="1" noChangeArrowheads="1"/>
          </p:cNvSpPr>
          <p:nvPr>
            <p:ph type="dt" sz="half" idx="10"/>
          </p:nvPr>
        </p:nvSpPr>
        <p:spPr>
          <a:ln/>
        </p:spPr>
        <p:txBody>
          <a:bodyPr/>
          <a:lstStyle>
            <a:lvl1pPr>
              <a:defRPr/>
            </a:lvl1pPr>
          </a:lstStyle>
          <a:p>
            <a:pPr>
              <a:defRPr/>
            </a:pPr>
            <a:endParaRPr lang="en-US"/>
          </a:p>
        </p:txBody>
      </p:sp>
      <p:sp>
        <p:nvSpPr>
          <p:cNvPr id="7" name="Rectangle 5"/>
          <p:cNvSpPr>
            <a:spLocks noGrp="1" noChangeArrowheads="1"/>
          </p:cNvSpPr>
          <p:nvPr>
            <p:ph type="ftr" sz="quarter" idx="11"/>
          </p:nvPr>
        </p:nvSpPr>
        <p:spPr>
          <a:ln/>
        </p:spPr>
        <p:txBody>
          <a:bodyPr/>
          <a:lstStyle>
            <a:lvl1pPr>
              <a:defRPr/>
            </a:lvl1pPr>
          </a:lstStyle>
          <a:p>
            <a:pPr>
              <a:defRPr/>
            </a:pPr>
            <a:endParaRPr lang="en-US"/>
          </a:p>
        </p:txBody>
      </p:sp>
      <p:sp>
        <p:nvSpPr>
          <p:cNvPr id="8" name="Rectangle 6"/>
          <p:cNvSpPr>
            <a:spLocks noGrp="1" noChangeArrowheads="1"/>
          </p:cNvSpPr>
          <p:nvPr>
            <p:ph type="sldNum" sz="quarter" idx="12"/>
          </p:nvPr>
        </p:nvSpPr>
        <p:spPr>
          <a:ln/>
        </p:spPr>
        <p:txBody>
          <a:bodyPr/>
          <a:lstStyle>
            <a:lvl1pPr>
              <a:defRPr/>
            </a:lvl1pPr>
          </a:lstStyle>
          <a:p>
            <a:fld id="{ABCD3BBD-B725-41A9-B5A2-DF18141FEE30}" type="slidenum">
              <a:rPr lang="en-US" altLang="en-US"/>
              <a:pPr/>
              <a:t>‹#›</a:t>
            </a:fld>
            <a:endParaRPr lang="en-US" altLang="en-US"/>
          </a:p>
        </p:txBody>
      </p:sp>
    </p:spTree>
    <p:extLst>
      <p:ext uri="{BB962C8B-B14F-4D97-AF65-F5344CB8AC3E}">
        <p14:creationId xmlns:p14="http://schemas.microsoft.com/office/powerpoint/2010/main" val="3151516729"/>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clipArtAndTx" preserve="1">
  <p:cSld name="Title, Clip Art and Text">
    <p:spTree>
      <p:nvGrpSpPr>
        <p:cNvPr id="1" name=""/>
        <p:cNvGrpSpPr/>
        <p:nvPr/>
      </p:nvGrpSpPr>
      <p:grpSpPr>
        <a:xfrm>
          <a:off x="0" y="0"/>
          <a:ext cx="0" cy="0"/>
          <a:chOff x="0" y="0"/>
          <a:chExt cx="0" cy="0"/>
        </a:xfrm>
      </p:grpSpPr>
      <p:sp>
        <p:nvSpPr>
          <p:cNvPr id="2" name="Title 1"/>
          <p:cNvSpPr>
            <a:spLocks noGrp="1"/>
          </p:cNvSpPr>
          <p:nvPr>
            <p:ph type="title"/>
          </p:nvPr>
        </p:nvSpPr>
        <p:spPr>
          <a:xfrm>
            <a:off x="685800" y="533400"/>
            <a:ext cx="7772400" cy="990600"/>
          </a:xfrm>
        </p:spPr>
        <p:txBody>
          <a:bodyPr/>
          <a:lstStyle/>
          <a:p>
            <a:r>
              <a:rPr lang="en-US" smtClean="0"/>
              <a:t>Click to edit Master title style</a:t>
            </a:r>
            <a:endParaRPr lang="en-US"/>
          </a:p>
        </p:txBody>
      </p:sp>
      <p:sp>
        <p:nvSpPr>
          <p:cNvPr id="3" name="ClipArt Placeholder 2"/>
          <p:cNvSpPr>
            <a:spLocks noGrp="1"/>
          </p:cNvSpPr>
          <p:nvPr>
            <p:ph type="clipArt" sz="half" idx="1"/>
          </p:nvPr>
        </p:nvSpPr>
        <p:spPr>
          <a:xfrm>
            <a:off x="685800" y="1981200"/>
            <a:ext cx="3810000" cy="4114800"/>
          </a:xfrm>
        </p:spPr>
        <p:txBody>
          <a:bodyPr/>
          <a:lstStyle/>
          <a:p>
            <a:pPr lvl="0"/>
            <a:endParaRPr lang="en-US" noProof="0" smtClean="0"/>
          </a:p>
        </p:txBody>
      </p:sp>
      <p:sp>
        <p:nvSpPr>
          <p:cNvPr id="4" name="Text Placeholder 3"/>
          <p:cNvSpPr>
            <a:spLocks noGrp="1"/>
          </p:cNvSpPr>
          <p:nvPr>
            <p:ph type="body" sz="half" idx="2"/>
          </p:nvPr>
        </p:nvSpPr>
        <p:spPr>
          <a:xfrm>
            <a:off x="4648200" y="1981200"/>
            <a:ext cx="3810000" cy="4114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a:ln/>
        </p:spPr>
        <p:txBody>
          <a:bodyPr/>
          <a:lstStyle>
            <a:lvl1pPr>
              <a:defRPr/>
            </a:lvl1pPr>
          </a:lstStyle>
          <a:p>
            <a:pPr>
              <a:defRPr/>
            </a:pPr>
            <a:endParaRPr lang="en-US"/>
          </a:p>
        </p:txBody>
      </p:sp>
      <p:sp>
        <p:nvSpPr>
          <p:cNvPr id="6" name="Rectangle 5"/>
          <p:cNvSpPr>
            <a:spLocks noGrp="1" noChangeArrowheads="1"/>
          </p:cNvSpPr>
          <p:nvPr>
            <p:ph type="ftr" sz="quarter" idx="11"/>
          </p:nvPr>
        </p:nvSpPr>
        <p:spPr>
          <a:ln/>
        </p:spPr>
        <p:txBody>
          <a:bodyPr/>
          <a:lstStyle>
            <a:lvl1pPr>
              <a:defRPr/>
            </a:lvl1pPr>
          </a:lstStyle>
          <a:p>
            <a:pPr>
              <a:defRPr/>
            </a:pPr>
            <a:endParaRPr lang="en-US"/>
          </a:p>
        </p:txBody>
      </p:sp>
      <p:sp>
        <p:nvSpPr>
          <p:cNvPr id="7" name="Rectangle 6"/>
          <p:cNvSpPr>
            <a:spLocks noGrp="1" noChangeArrowheads="1"/>
          </p:cNvSpPr>
          <p:nvPr>
            <p:ph type="sldNum" sz="quarter" idx="12"/>
          </p:nvPr>
        </p:nvSpPr>
        <p:spPr>
          <a:ln/>
        </p:spPr>
        <p:txBody>
          <a:bodyPr/>
          <a:lstStyle>
            <a:lvl1pPr>
              <a:defRPr/>
            </a:lvl1pPr>
          </a:lstStyle>
          <a:p>
            <a:fld id="{D712047F-212C-43C3-A462-58E3506F0197}" type="slidenum">
              <a:rPr lang="en-US" altLang="en-US"/>
              <a:pPr/>
              <a:t>‹#›</a:t>
            </a:fld>
            <a:endParaRPr lang="en-US" altLang="en-US"/>
          </a:p>
        </p:txBody>
      </p:sp>
    </p:spTree>
    <p:extLst>
      <p:ext uri="{BB962C8B-B14F-4D97-AF65-F5344CB8AC3E}">
        <p14:creationId xmlns:p14="http://schemas.microsoft.com/office/powerpoint/2010/main" val="405881589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image" Target="../media/image1.jpe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0">
          <a:blip r:embed="rId18"/>
          <a:srcRect/>
          <a:stretch>
            <a:fillRect/>
          </a:stretch>
        </a:blipFill>
        <a:effectLst/>
      </p:bgPr>
    </p:bg>
    <p:spTree>
      <p:nvGrpSpPr>
        <p:cNvPr id="1" name=""/>
        <p:cNvGrpSpPr/>
        <p:nvPr/>
      </p:nvGrpSpPr>
      <p:grpSpPr>
        <a:xfrm>
          <a:off x="0" y="0"/>
          <a:ext cx="0" cy="0"/>
          <a:chOff x="0" y="0"/>
          <a:chExt cx="0" cy="0"/>
        </a:xfrm>
      </p:grpSpPr>
      <p:sp>
        <p:nvSpPr>
          <p:cNvPr id="2050" name="Rectangle 2"/>
          <p:cNvSpPr>
            <a:spLocks noGrp="1" noChangeArrowheads="1"/>
          </p:cNvSpPr>
          <p:nvPr>
            <p:ph type="title"/>
          </p:nvPr>
        </p:nvSpPr>
        <p:spPr bwMode="auto">
          <a:xfrm>
            <a:off x="685800" y="533400"/>
            <a:ext cx="7772400" cy="990600"/>
          </a:xfrm>
          <a:prstGeom prst="rect">
            <a:avLst/>
          </a:prstGeom>
          <a:noFill/>
          <a:ln>
            <a:noFill/>
          </a:ln>
          <a:effectLst>
            <a:outerShdw dist="35916" dir="8100068"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smtClean="0"/>
              <a:t>Click to edit Master title style</a:t>
            </a:r>
          </a:p>
        </p:txBody>
      </p:sp>
      <p:sp>
        <p:nvSpPr>
          <p:cNvPr id="9219" name="Rectangle 3"/>
          <p:cNvSpPr>
            <a:spLocks noGrp="1" noChangeArrowheads="1"/>
          </p:cNvSpPr>
          <p:nvPr>
            <p:ph type="body" idx="1"/>
          </p:nvPr>
        </p:nvSpPr>
        <p:spPr bwMode="auto">
          <a:xfrm>
            <a:off x="685800" y="1981200"/>
            <a:ext cx="7772400" cy="4114800"/>
          </a:xfrm>
          <a:prstGeom prst="rect">
            <a:avLst/>
          </a:prstGeom>
          <a:noFill/>
          <a:ln>
            <a:noFill/>
          </a:ln>
          <a:effectLst>
            <a:outerShdw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9220" name="Rectangle 4"/>
          <p:cNvSpPr>
            <a:spLocks noGrp="1" noChangeArrowheads="1"/>
          </p:cNvSpPr>
          <p:nvPr>
            <p:ph type="dt" sz="half" idx="2"/>
          </p:nvPr>
        </p:nvSpPr>
        <p:spPr bwMode="auto">
          <a:xfrm>
            <a:off x="685800" y="6248400"/>
            <a:ext cx="1905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lvl1pPr eaLnBrk="0" hangingPunct="0">
              <a:defRPr sz="1400">
                <a:latin typeface="Arial" charset="0"/>
                <a:ea typeface="ＭＳ Ｐゴシック" pitchFamily="1" charset="-128"/>
              </a:defRPr>
            </a:lvl1pPr>
          </a:lstStyle>
          <a:p>
            <a:pPr>
              <a:defRPr/>
            </a:pPr>
            <a:endParaRPr lang="en-US"/>
          </a:p>
        </p:txBody>
      </p:sp>
      <p:sp>
        <p:nvSpPr>
          <p:cNvPr id="9221" name="Rectangle 5"/>
          <p:cNvSpPr>
            <a:spLocks noGrp="1" noChangeArrowheads="1"/>
          </p:cNvSpPr>
          <p:nvPr>
            <p:ph type="ftr" sz="quarter" idx="3"/>
          </p:nvPr>
        </p:nvSpPr>
        <p:spPr bwMode="auto">
          <a:xfrm>
            <a:off x="3124200" y="6248400"/>
            <a:ext cx="28956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lvl1pPr algn="ctr" eaLnBrk="0" hangingPunct="0">
              <a:defRPr sz="1400">
                <a:latin typeface="Arial" charset="0"/>
                <a:ea typeface="ＭＳ Ｐゴシック" pitchFamily="1" charset="-128"/>
              </a:defRPr>
            </a:lvl1pPr>
          </a:lstStyle>
          <a:p>
            <a:pPr>
              <a:defRPr/>
            </a:pPr>
            <a:endParaRPr lang="en-US"/>
          </a:p>
        </p:txBody>
      </p:sp>
      <p:sp>
        <p:nvSpPr>
          <p:cNvPr id="9222" name="Rectangle 6"/>
          <p:cNvSpPr>
            <a:spLocks noGrp="1" noChangeArrowheads="1"/>
          </p:cNvSpPr>
          <p:nvPr>
            <p:ph type="sldNum" sz="quarter" idx="4"/>
          </p:nvPr>
        </p:nvSpPr>
        <p:spPr bwMode="auto">
          <a:xfrm>
            <a:off x="6553200" y="6248400"/>
            <a:ext cx="1905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b" anchorCtr="0" compatLnSpc="1">
            <a:prstTxWarp prst="textNoShape">
              <a:avLst/>
            </a:prstTxWarp>
          </a:bodyPr>
          <a:lstStyle>
            <a:lvl1pPr algn="r" eaLnBrk="0" hangingPunct="0">
              <a:defRPr sz="1400"/>
            </a:lvl1pPr>
          </a:lstStyle>
          <a:p>
            <a:fld id="{6978E457-1365-4AF0-9D68-F99F6C5AF08C}" type="slidenum">
              <a:rPr lang="en-US" altLang="en-US"/>
              <a:pPr/>
              <a:t>‹#›</a:t>
            </a:fld>
            <a:endParaRPr lang="en-US" altLang="en-US"/>
          </a:p>
        </p:txBody>
      </p:sp>
    </p:spTree>
  </p:cSld>
  <p:clrMap bg1="dk1" tx1="lt1" bg2="dk2" tx2="lt2" accent1="accent1" accent2="accent2" accent3="accent3" accent4="accent4" accent5="accent5" accent6="accent6" hlink="hlink" folHlink="folHlink"/>
  <p:sldLayoutIdLst>
    <p:sldLayoutId id="2147483656" r:id="rId1"/>
    <p:sldLayoutId id="2147483657" r:id="rId2"/>
    <p:sldLayoutId id="2147483658" r:id="rId3"/>
    <p:sldLayoutId id="2147483659" r:id="rId4"/>
    <p:sldLayoutId id="2147483660" r:id="rId5"/>
    <p:sldLayoutId id="2147483661" r:id="rId6"/>
    <p:sldLayoutId id="2147483662" r:id="rId7"/>
    <p:sldLayoutId id="2147483663" r:id="rId8"/>
    <p:sldLayoutId id="2147483664" r:id="rId9"/>
    <p:sldLayoutId id="2147483665" r:id="rId10"/>
    <p:sldLayoutId id="2147483666" r:id="rId11"/>
    <p:sldLayoutId id="2147483667" r:id="rId12"/>
    <p:sldLayoutId id="2147483668" r:id="rId13"/>
    <p:sldLayoutId id="2147483669" r:id="rId14"/>
    <p:sldLayoutId id="2147483670" r:id="rId15"/>
    <p:sldLayoutId id="2147483671" r:id="rId16"/>
  </p:sldLayoutIdLst>
  <p:hf hdr="0" ftr="0" dt="0"/>
  <p:txStyles>
    <p:titleStyle>
      <a:lvl1pPr algn="l" rtl="0" eaLnBrk="0" fontAlgn="base" hangingPunct="0">
        <a:lnSpc>
          <a:spcPct val="90000"/>
        </a:lnSpc>
        <a:spcBef>
          <a:spcPct val="0"/>
        </a:spcBef>
        <a:spcAft>
          <a:spcPct val="0"/>
        </a:spcAft>
        <a:defRPr sz="4400" b="1">
          <a:solidFill>
            <a:schemeClr val="tx2"/>
          </a:solidFill>
          <a:latin typeface="+mj-lt"/>
          <a:ea typeface="ＭＳ Ｐゴシック" pitchFamily="34" charset="-128"/>
          <a:cs typeface="+mj-cs"/>
        </a:defRPr>
      </a:lvl1pPr>
      <a:lvl2pPr algn="l" rtl="0" eaLnBrk="0" fontAlgn="base" hangingPunct="0">
        <a:lnSpc>
          <a:spcPct val="90000"/>
        </a:lnSpc>
        <a:spcBef>
          <a:spcPct val="0"/>
        </a:spcBef>
        <a:spcAft>
          <a:spcPct val="0"/>
        </a:spcAft>
        <a:defRPr sz="4400" b="1">
          <a:solidFill>
            <a:schemeClr val="tx2"/>
          </a:solidFill>
          <a:latin typeface="Times New Roman" pitchFamily="18" charset="0"/>
          <a:ea typeface="ＭＳ Ｐゴシック" pitchFamily="34" charset="-128"/>
        </a:defRPr>
      </a:lvl2pPr>
      <a:lvl3pPr algn="l" rtl="0" eaLnBrk="0" fontAlgn="base" hangingPunct="0">
        <a:lnSpc>
          <a:spcPct val="90000"/>
        </a:lnSpc>
        <a:spcBef>
          <a:spcPct val="0"/>
        </a:spcBef>
        <a:spcAft>
          <a:spcPct val="0"/>
        </a:spcAft>
        <a:defRPr sz="4400" b="1">
          <a:solidFill>
            <a:schemeClr val="tx2"/>
          </a:solidFill>
          <a:latin typeface="Times New Roman" pitchFamily="18" charset="0"/>
          <a:ea typeface="ＭＳ Ｐゴシック" pitchFamily="34" charset="-128"/>
        </a:defRPr>
      </a:lvl3pPr>
      <a:lvl4pPr algn="l" rtl="0" eaLnBrk="0" fontAlgn="base" hangingPunct="0">
        <a:lnSpc>
          <a:spcPct val="90000"/>
        </a:lnSpc>
        <a:spcBef>
          <a:spcPct val="0"/>
        </a:spcBef>
        <a:spcAft>
          <a:spcPct val="0"/>
        </a:spcAft>
        <a:defRPr sz="4400" b="1">
          <a:solidFill>
            <a:schemeClr val="tx2"/>
          </a:solidFill>
          <a:latin typeface="Times New Roman" pitchFamily="18" charset="0"/>
          <a:ea typeface="ＭＳ Ｐゴシック" pitchFamily="34" charset="-128"/>
        </a:defRPr>
      </a:lvl4pPr>
      <a:lvl5pPr algn="l" rtl="0" eaLnBrk="0" fontAlgn="base" hangingPunct="0">
        <a:lnSpc>
          <a:spcPct val="90000"/>
        </a:lnSpc>
        <a:spcBef>
          <a:spcPct val="0"/>
        </a:spcBef>
        <a:spcAft>
          <a:spcPct val="0"/>
        </a:spcAft>
        <a:defRPr sz="4400" b="1">
          <a:solidFill>
            <a:schemeClr val="tx2"/>
          </a:solidFill>
          <a:latin typeface="Times New Roman" pitchFamily="18" charset="0"/>
          <a:ea typeface="ＭＳ Ｐゴシック" pitchFamily="34" charset="-128"/>
        </a:defRPr>
      </a:lvl5pPr>
      <a:lvl6pPr marL="457200" algn="l" rtl="0" eaLnBrk="0" fontAlgn="base" hangingPunct="0">
        <a:lnSpc>
          <a:spcPct val="90000"/>
        </a:lnSpc>
        <a:spcBef>
          <a:spcPct val="0"/>
        </a:spcBef>
        <a:spcAft>
          <a:spcPct val="0"/>
        </a:spcAft>
        <a:defRPr sz="4400" b="1">
          <a:solidFill>
            <a:schemeClr val="tx2"/>
          </a:solidFill>
          <a:latin typeface="Times New Roman" pitchFamily="18" charset="0"/>
        </a:defRPr>
      </a:lvl6pPr>
      <a:lvl7pPr marL="914400" algn="l" rtl="0" eaLnBrk="0" fontAlgn="base" hangingPunct="0">
        <a:lnSpc>
          <a:spcPct val="90000"/>
        </a:lnSpc>
        <a:spcBef>
          <a:spcPct val="0"/>
        </a:spcBef>
        <a:spcAft>
          <a:spcPct val="0"/>
        </a:spcAft>
        <a:defRPr sz="4400" b="1">
          <a:solidFill>
            <a:schemeClr val="tx2"/>
          </a:solidFill>
          <a:latin typeface="Times New Roman" pitchFamily="18" charset="0"/>
        </a:defRPr>
      </a:lvl7pPr>
      <a:lvl8pPr marL="1371600" algn="l" rtl="0" eaLnBrk="0" fontAlgn="base" hangingPunct="0">
        <a:lnSpc>
          <a:spcPct val="90000"/>
        </a:lnSpc>
        <a:spcBef>
          <a:spcPct val="0"/>
        </a:spcBef>
        <a:spcAft>
          <a:spcPct val="0"/>
        </a:spcAft>
        <a:defRPr sz="4400" b="1">
          <a:solidFill>
            <a:schemeClr val="tx2"/>
          </a:solidFill>
          <a:latin typeface="Times New Roman" pitchFamily="18" charset="0"/>
        </a:defRPr>
      </a:lvl8pPr>
      <a:lvl9pPr marL="1828800" algn="l" rtl="0" eaLnBrk="0" fontAlgn="base" hangingPunct="0">
        <a:lnSpc>
          <a:spcPct val="90000"/>
        </a:lnSpc>
        <a:spcBef>
          <a:spcPct val="0"/>
        </a:spcBef>
        <a:spcAft>
          <a:spcPct val="0"/>
        </a:spcAft>
        <a:defRPr sz="4400" b="1">
          <a:solidFill>
            <a:schemeClr val="tx2"/>
          </a:solidFill>
          <a:latin typeface="Times New Roman" pitchFamily="18" charset="0"/>
        </a:defRPr>
      </a:lvl9pPr>
    </p:titleStyle>
    <p:bodyStyle>
      <a:lvl1pPr marL="342900" indent="-342900" algn="l" rtl="0" eaLnBrk="0" fontAlgn="base" hangingPunct="0">
        <a:lnSpc>
          <a:spcPct val="90000"/>
        </a:lnSpc>
        <a:spcBef>
          <a:spcPct val="20000"/>
        </a:spcBef>
        <a:spcAft>
          <a:spcPct val="0"/>
        </a:spcAft>
        <a:buSzPct val="80000"/>
        <a:buFont typeface="Wingdings" pitchFamily="2" charset="2"/>
        <a:buChar char="l"/>
        <a:defRPr sz="3200">
          <a:solidFill>
            <a:schemeClr val="tx1"/>
          </a:solidFill>
          <a:effectLst>
            <a:outerShdw blurRad="38100" dist="38100" dir="2700000" algn="tl">
              <a:srgbClr val="000000"/>
            </a:outerShdw>
          </a:effectLst>
          <a:latin typeface="+mn-lt"/>
          <a:ea typeface="ＭＳ Ｐゴシック" pitchFamily="34" charset="-128"/>
          <a:cs typeface="+mn-cs"/>
        </a:defRPr>
      </a:lvl1pPr>
      <a:lvl2pPr marL="742950" indent="-285750" algn="l" rtl="0" eaLnBrk="0" fontAlgn="base" hangingPunct="0">
        <a:lnSpc>
          <a:spcPct val="90000"/>
        </a:lnSpc>
        <a:spcBef>
          <a:spcPct val="20000"/>
        </a:spcBef>
        <a:spcAft>
          <a:spcPct val="0"/>
        </a:spcAft>
        <a:buSzPct val="80000"/>
        <a:buFont typeface="Wingdings" pitchFamily="2" charset="2"/>
        <a:buChar char="n"/>
        <a:defRPr sz="2800">
          <a:solidFill>
            <a:schemeClr val="tx1"/>
          </a:solidFill>
          <a:effectLst>
            <a:outerShdw blurRad="38100" dist="38100" dir="2700000" algn="tl">
              <a:srgbClr val="000000"/>
            </a:outerShdw>
          </a:effectLst>
          <a:latin typeface="+mn-lt"/>
          <a:ea typeface="ＭＳ Ｐゴシック" pitchFamily="34" charset="-128"/>
        </a:defRPr>
      </a:lvl2pPr>
      <a:lvl3pPr marL="1143000" indent="-228600" algn="l" rtl="0" eaLnBrk="0" fontAlgn="base" hangingPunct="0">
        <a:lnSpc>
          <a:spcPct val="90000"/>
        </a:lnSpc>
        <a:spcBef>
          <a:spcPct val="20000"/>
        </a:spcBef>
        <a:spcAft>
          <a:spcPct val="0"/>
        </a:spcAft>
        <a:buSzPct val="80000"/>
        <a:buFont typeface="Wingdings" pitchFamily="2" charset="2"/>
        <a:buChar char="l"/>
        <a:defRPr sz="2400">
          <a:solidFill>
            <a:schemeClr val="tx1"/>
          </a:solidFill>
          <a:effectLst>
            <a:outerShdw blurRad="38100" dist="38100" dir="2700000" algn="tl">
              <a:srgbClr val="000000"/>
            </a:outerShdw>
          </a:effectLst>
          <a:latin typeface="+mn-lt"/>
          <a:ea typeface="ＭＳ Ｐゴシック" pitchFamily="34" charset="-128"/>
        </a:defRPr>
      </a:lvl3pPr>
      <a:lvl4pPr marL="1600200" indent="-228600" algn="l" rtl="0" eaLnBrk="0" fontAlgn="base" hangingPunct="0">
        <a:lnSpc>
          <a:spcPct val="90000"/>
        </a:lnSpc>
        <a:spcBef>
          <a:spcPct val="20000"/>
        </a:spcBef>
        <a:spcAft>
          <a:spcPct val="0"/>
        </a:spcAft>
        <a:buSzPct val="80000"/>
        <a:buFont typeface="Wingdings" pitchFamily="2" charset="2"/>
        <a:buChar char="n"/>
        <a:defRPr sz="2000">
          <a:solidFill>
            <a:schemeClr val="tx1"/>
          </a:solidFill>
          <a:effectLst>
            <a:outerShdw blurRad="38100" dist="38100" dir="2700000" algn="tl">
              <a:srgbClr val="000000"/>
            </a:outerShdw>
          </a:effectLst>
          <a:latin typeface="+mn-lt"/>
          <a:ea typeface="ＭＳ Ｐゴシック" pitchFamily="34" charset="-128"/>
        </a:defRPr>
      </a:lvl4pPr>
      <a:lvl5pPr marL="2057400" indent="-228600" algn="l" rtl="0" eaLnBrk="0" fontAlgn="base" hangingPunct="0">
        <a:lnSpc>
          <a:spcPct val="90000"/>
        </a:lnSpc>
        <a:spcBef>
          <a:spcPct val="20000"/>
        </a:spcBef>
        <a:spcAft>
          <a:spcPct val="0"/>
        </a:spcAft>
        <a:buSzPct val="80000"/>
        <a:buFont typeface="Wingdings" pitchFamily="2" charset="2"/>
        <a:buChar char="l"/>
        <a:defRPr sz="2000">
          <a:solidFill>
            <a:schemeClr val="tx1"/>
          </a:solidFill>
          <a:effectLst>
            <a:outerShdw blurRad="38100" dist="38100" dir="2700000" algn="tl">
              <a:srgbClr val="000000"/>
            </a:outerShdw>
          </a:effectLst>
          <a:latin typeface="+mn-lt"/>
          <a:ea typeface="ＭＳ Ｐゴシック" pitchFamily="34" charset="-128"/>
        </a:defRPr>
      </a:lvl5pPr>
      <a:lvl6pPr marL="2514600" indent="-228600" algn="l" rtl="0" eaLnBrk="0" fontAlgn="base" hangingPunct="0">
        <a:lnSpc>
          <a:spcPct val="90000"/>
        </a:lnSpc>
        <a:spcBef>
          <a:spcPct val="20000"/>
        </a:spcBef>
        <a:spcAft>
          <a:spcPct val="0"/>
        </a:spcAft>
        <a:buSzPct val="80000"/>
        <a:buFont typeface="Wingdings" pitchFamily="2" charset="2"/>
        <a:buChar char="l"/>
        <a:defRPr sz="2000">
          <a:solidFill>
            <a:schemeClr val="tx1"/>
          </a:solidFill>
          <a:effectLst>
            <a:outerShdw blurRad="38100" dist="38100" dir="2700000" algn="tl">
              <a:srgbClr val="000000"/>
            </a:outerShdw>
          </a:effectLst>
          <a:latin typeface="+mn-lt"/>
        </a:defRPr>
      </a:lvl6pPr>
      <a:lvl7pPr marL="2971800" indent="-228600" algn="l" rtl="0" eaLnBrk="0" fontAlgn="base" hangingPunct="0">
        <a:lnSpc>
          <a:spcPct val="90000"/>
        </a:lnSpc>
        <a:spcBef>
          <a:spcPct val="20000"/>
        </a:spcBef>
        <a:spcAft>
          <a:spcPct val="0"/>
        </a:spcAft>
        <a:buSzPct val="80000"/>
        <a:buFont typeface="Wingdings" pitchFamily="2" charset="2"/>
        <a:buChar char="l"/>
        <a:defRPr sz="2000">
          <a:solidFill>
            <a:schemeClr val="tx1"/>
          </a:solidFill>
          <a:effectLst>
            <a:outerShdw blurRad="38100" dist="38100" dir="2700000" algn="tl">
              <a:srgbClr val="000000"/>
            </a:outerShdw>
          </a:effectLst>
          <a:latin typeface="+mn-lt"/>
        </a:defRPr>
      </a:lvl7pPr>
      <a:lvl8pPr marL="3429000" indent="-228600" algn="l" rtl="0" eaLnBrk="0" fontAlgn="base" hangingPunct="0">
        <a:lnSpc>
          <a:spcPct val="90000"/>
        </a:lnSpc>
        <a:spcBef>
          <a:spcPct val="20000"/>
        </a:spcBef>
        <a:spcAft>
          <a:spcPct val="0"/>
        </a:spcAft>
        <a:buSzPct val="80000"/>
        <a:buFont typeface="Wingdings" pitchFamily="2" charset="2"/>
        <a:buChar char="l"/>
        <a:defRPr sz="2000">
          <a:solidFill>
            <a:schemeClr val="tx1"/>
          </a:solidFill>
          <a:effectLst>
            <a:outerShdw blurRad="38100" dist="38100" dir="2700000" algn="tl">
              <a:srgbClr val="000000"/>
            </a:outerShdw>
          </a:effectLst>
          <a:latin typeface="+mn-lt"/>
        </a:defRPr>
      </a:lvl8pPr>
      <a:lvl9pPr marL="3886200" indent="-228600" algn="l" rtl="0" eaLnBrk="0" fontAlgn="base" hangingPunct="0">
        <a:lnSpc>
          <a:spcPct val="90000"/>
        </a:lnSpc>
        <a:spcBef>
          <a:spcPct val="20000"/>
        </a:spcBef>
        <a:spcAft>
          <a:spcPct val="0"/>
        </a:spcAft>
        <a:buSzPct val="80000"/>
        <a:buFont typeface="Wingdings" pitchFamily="2" charset="2"/>
        <a:buChar char="l"/>
        <a:defRPr sz="2000">
          <a:solidFill>
            <a:schemeClr val="tx1"/>
          </a:solidFill>
          <a:effectLst>
            <a:outerShdw blurRad="38100" dist="38100" dir="2700000" algn="tl">
              <a:srgbClr val="000000"/>
            </a:outerShdw>
          </a:effectLst>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1.xml"/><Relationship Id="rId1" Type="http://schemas.openxmlformats.org/officeDocument/2006/relationships/slideLayout" Target="../slideLayouts/slideLayout1.xml"/><Relationship Id="rId5" Type="http://schemas.openxmlformats.org/officeDocument/2006/relationships/image" Target="../media/image4.jpeg"/><Relationship Id="rId4" Type="http://schemas.openxmlformats.org/officeDocument/2006/relationships/image" Target="../media/image3.jpeg"/></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notesSlide" Target="../notesSlides/notesSlide5.xml"/><Relationship Id="rId1" Type="http://schemas.openxmlformats.org/officeDocument/2006/relationships/slideLayout" Target="../slideLayouts/slideLayout12.xml"/></Relationships>
</file>

<file path=ppt/slides/_rels/slide6.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6.xml"/><Relationship Id="rId1" Type="http://schemas.openxmlformats.org/officeDocument/2006/relationships/slideLayout" Target="../slideLayouts/slideLayout12.xml"/></Relationships>
</file>

<file path=ppt/slides/_rels/slide7.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7.xml"/><Relationship Id="rId1" Type="http://schemas.openxmlformats.org/officeDocument/2006/relationships/slideLayout" Target="../slideLayouts/slideLayout12.xml"/></Relationships>
</file>

<file path=ppt/slides/_rels/slide8.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8.xml"/><Relationship Id="rId1" Type="http://schemas.openxmlformats.org/officeDocument/2006/relationships/slideLayout" Target="../slideLayouts/slideLayout13.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4.xml"/></Relationships>
</file>

<file path=ppt/slides/_rels/slide10.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10.xml"/><Relationship Id="rId1" Type="http://schemas.openxmlformats.org/officeDocument/2006/relationships/slideLayout" Target="../slideLayouts/slideLayout14.xml"/><Relationship Id="rId6" Type="http://schemas.openxmlformats.org/officeDocument/2006/relationships/image" Target="../media/image12.jpeg"/><Relationship Id="rId5" Type="http://schemas.openxmlformats.org/officeDocument/2006/relationships/image" Target="../media/image11.jpeg"/><Relationship Id="rId4" Type="http://schemas.openxmlformats.org/officeDocument/2006/relationships/image" Target="../media/image10.jpeg"/></Relationships>
</file>

<file path=ppt/slides/_rels/slide1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11.xml"/><Relationship Id="rId1" Type="http://schemas.openxmlformats.org/officeDocument/2006/relationships/slideLayout" Target="../slideLayouts/slideLayout1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4.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4.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4.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4.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4.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4.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4.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4.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4.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4.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4.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4.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4.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1.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1.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notesSlide" Target="../notesSlides/notesSlide28.xml"/><Relationship Id="rId1" Type="http://schemas.openxmlformats.org/officeDocument/2006/relationships/slideLayout" Target="../slideLayouts/slideLayout12.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30.xml"/><Relationship Id="rId1" Type="http://schemas.openxmlformats.org/officeDocument/2006/relationships/slideLayout" Target="../slideLayouts/slideLayout7.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32.xml"/><Relationship Id="rId1" Type="http://schemas.openxmlformats.org/officeDocument/2006/relationships/slideLayout" Target="../slideLayouts/slideLayout1.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33.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notesSlide" Target="../notesSlides/notesSlide34.xml"/><Relationship Id="rId1" Type="http://schemas.openxmlformats.org/officeDocument/2006/relationships/slideLayout" Target="../slideLayouts/slideLayout15.xml"/><Relationship Id="rId4" Type="http://schemas.openxmlformats.org/officeDocument/2006/relationships/image" Target="../media/image15.jpeg"/></Relationships>
</file>

<file path=ppt/slides/_rels/slide35.xml.rels><?xml version="1.0" encoding="UTF-8" standalone="yes"?>
<Relationships xmlns="http://schemas.openxmlformats.org/package/2006/relationships"><Relationship Id="rId2" Type="http://schemas.openxmlformats.org/officeDocument/2006/relationships/notesSlide" Target="../notesSlides/notesSlide35.xml"/><Relationship Id="rId1" Type="http://schemas.openxmlformats.org/officeDocument/2006/relationships/slideLayout" Target="../slideLayouts/slideLayout1.xml"/></Relationships>
</file>

<file path=ppt/slides/_rels/slide36.xml.rels><?xml version="1.0" encoding="UTF-8" standalone="yes"?>
<Relationships xmlns="http://schemas.openxmlformats.org/package/2006/relationships"><Relationship Id="rId3" Type="http://schemas.openxmlformats.org/officeDocument/2006/relationships/image" Target="../media/image16.jpeg"/><Relationship Id="rId2" Type="http://schemas.openxmlformats.org/officeDocument/2006/relationships/notesSlide" Target="../notesSlides/notesSlide36.xml"/><Relationship Id="rId1" Type="http://schemas.openxmlformats.org/officeDocument/2006/relationships/slideLayout" Target="../slideLayouts/slideLayout12.xml"/></Relationships>
</file>

<file path=ppt/slides/_rels/slide37.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notesSlide" Target="../notesSlides/notesSlide37.xml"/><Relationship Id="rId1" Type="http://schemas.openxmlformats.org/officeDocument/2006/relationships/slideLayout" Target="../slideLayouts/slideLayout12.xml"/></Relationships>
</file>

<file path=ppt/slides/_rels/slide38.xml.rels><?xml version="1.0" encoding="UTF-8" standalone="yes"?>
<Relationships xmlns="http://schemas.openxmlformats.org/package/2006/relationships"><Relationship Id="rId2" Type="http://schemas.openxmlformats.org/officeDocument/2006/relationships/notesSlide" Target="../notesSlides/notesSlide38.xml"/><Relationship Id="rId1" Type="http://schemas.openxmlformats.org/officeDocument/2006/relationships/slideLayout" Target="../slideLayouts/slideLayout7.xml"/></Relationships>
</file>

<file path=ppt/slides/_rels/slide39.xml.rels><?xml version="1.0" encoding="UTF-8" standalone="yes"?>
<Relationships xmlns="http://schemas.openxmlformats.org/package/2006/relationships"><Relationship Id="rId2" Type="http://schemas.openxmlformats.org/officeDocument/2006/relationships/notesSlide" Target="../notesSlides/notesSlide39.xml"/><Relationship Id="rId1" Type="http://schemas.openxmlformats.org/officeDocument/2006/relationships/slideLayout" Target="../slideLayouts/slideLayout7.xml"/></Relationships>
</file>

<file path=ppt/slides/_rels/slide40.xml.rels><?xml version="1.0" encoding="UTF-8" standalone="yes"?>
<Relationships xmlns="http://schemas.openxmlformats.org/package/2006/relationships"><Relationship Id="rId2" Type="http://schemas.openxmlformats.org/officeDocument/2006/relationships/notesSlide" Target="../notesSlides/notesSlide40.xml"/><Relationship Id="rId1" Type="http://schemas.openxmlformats.org/officeDocument/2006/relationships/slideLayout" Target="../slideLayouts/slideLayout7.xml"/></Relationships>
</file>

<file path=ppt/slides/_rels/slide41.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notesSlide" Target="../notesSlides/notesSlide41.xml"/><Relationship Id="rId1" Type="http://schemas.openxmlformats.org/officeDocument/2006/relationships/slideLayout" Target="../slideLayouts/slideLayout7.xml"/></Relationships>
</file>

<file path=ppt/slides/_rels/slide42.xml.rels><?xml version="1.0" encoding="UTF-8" standalone="yes"?>
<Relationships xmlns="http://schemas.openxmlformats.org/package/2006/relationships"><Relationship Id="rId2" Type="http://schemas.openxmlformats.org/officeDocument/2006/relationships/notesSlide" Target="../notesSlides/notesSlide42.xml"/><Relationship Id="rId1" Type="http://schemas.openxmlformats.org/officeDocument/2006/relationships/slideLayout" Target="../slideLayouts/slideLayout7.xml"/></Relationships>
</file>

<file path=ppt/slides/_rels/slide43.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43.xml"/><Relationship Id="rId1" Type="http://schemas.openxmlformats.org/officeDocument/2006/relationships/slideLayout" Target="../slideLayouts/slideLayout7.xml"/></Relationships>
</file>

<file path=ppt/slides/_rels/slide44.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notesSlide" Target="../notesSlides/notesSlide44.xml"/><Relationship Id="rId1" Type="http://schemas.openxmlformats.org/officeDocument/2006/relationships/slideLayout" Target="../slideLayouts/slideLayout7.xml"/></Relationships>
</file>

<file path=ppt/slides/_rels/slide45.xml.rels><?xml version="1.0" encoding="UTF-8" standalone="yes"?>
<Relationships xmlns="http://schemas.openxmlformats.org/package/2006/relationships"><Relationship Id="rId2" Type="http://schemas.openxmlformats.org/officeDocument/2006/relationships/notesSlide" Target="../notesSlides/notesSlide45.xml"/><Relationship Id="rId1" Type="http://schemas.openxmlformats.org/officeDocument/2006/relationships/slideLayout" Target="../slideLayouts/slideLayout7.xml"/></Relationships>
</file>

<file path=ppt/slides/_rels/slide46.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notesSlide" Target="../notesSlides/notesSlide46.xml"/><Relationship Id="rId1" Type="http://schemas.openxmlformats.org/officeDocument/2006/relationships/slideLayout" Target="../slideLayouts/slideLayout7.xml"/></Relationships>
</file>

<file path=ppt/slides/_rels/slide47.xml.rels><?xml version="1.0" encoding="UTF-8" standalone="yes"?>
<Relationships xmlns="http://schemas.openxmlformats.org/package/2006/relationships"><Relationship Id="rId2" Type="http://schemas.openxmlformats.org/officeDocument/2006/relationships/notesSlide" Target="../notesSlides/notesSlide47.xml"/><Relationship Id="rId1" Type="http://schemas.openxmlformats.org/officeDocument/2006/relationships/slideLayout" Target="../slideLayouts/slideLayout7.xml"/></Relationships>
</file>

<file path=ppt/slides/_rels/slide48.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notesSlide" Target="../notesSlides/notesSlide48.xml"/><Relationship Id="rId1" Type="http://schemas.openxmlformats.org/officeDocument/2006/relationships/slideLayout" Target="../slideLayouts/slideLayout7.xml"/></Relationships>
</file>

<file path=ppt/slides/_rels/slide49.xml.rels><?xml version="1.0" encoding="UTF-8" standalone="yes"?>
<Relationships xmlns="http://schemas.openxmlformats.org/package/2006/relationships"><Relationship Id="rId2" Type="http://schemas.openxmlformats.org/officeDocument/2006/relationships/notesSlide" Target="../notesSlides/notesSlide49.xml"/><Relationship Id="rId1" Type="http://schemas.openxmlformats.org/officeDocument/2006/relationships/slideLayout" Target="../slideLayouts/slideLayout7.xml"/></Relationships>
</file>

<file path=ppt/slides/_rels/slide50.xml.rels><?xml version="1.0" encoding="UTF-8" standalone="yes"?>
<Relationships xmlns="http://schemas.openxmlformats.org/package/2006/relationships"><Relationship Id="rId2" Type="http://schemas.openxmlformats.org/officeDocument/2006/relationships/notesSlide" Target="../notesSlides/notesSlide50.xml"/><Relationship Id="rId1" Type="http://schemas.openxmlformats.org/officeDocument/2006/relationships/slideLayout" Target="../slideLayouts/slideLayout7.xml"/></Relationships>
</file>

<file path=ppt/slides/_rels/slide51.xml.rels><?xml version="1.0" encoding="UTF-8" standalone="yes"?>
<Relationships xmlns="http://schemas.openxmlformats.org/package/2006/relationships"><Relationship Id="rId3" Type="http://schemas.openxmlformats.org/officeDocument/2006/relationships/image" Target="../media/image23.jpeg"/><Relationship Id="rId2" Type="http://schemas.openxmlformats.org/officeDocument/2006/relationships/notesSlide" Target="../notesSlides/notesSlide51.xml"/><Relationship Id="rId1" Type="http://schemas.openxmlformats.org/officeDocument/2006/relationships/slideLayout" Target="../slideLayouts/slideLayout7.xml"/></Relationships>
</file>

<file path=ppt/slides/_rels/slide52.xml.rels><?xml version="1.0" encoding="UTF-8" standalone="yes"?>
<Relationships xmlns="http://schemas.openxmlformats.org/package/2006/relationships"><Relationship Id="rId2" Type="http://schemas.openxmlformats.org/officeDocument/2006/relationships/notesSlide" Target="../notesSlides/notesSlide52.xml"/><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2" Type="http://schemas.openxmlformats.org/officeDocument/2006/relationships/notesSlide" Target="../notesSlides/notesSlide53.xml"/><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2" Type="http://schemas.openxmlformats.org/officeDocument/2006/relationships/notesSlide" Target="../notesSlides/notesSlide54.xml"/><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8.xml.rels><?xml version="1.0" encoding="UTF-8" standalone="yes"?>
<Relationships xmlns="http://schemas.openxmlformats.org/package/2006/relationships"><Relationship Id="rId3" Type="http://schemas.openxmlformats.org/officeDocument/2006/relationships/oleObject" Target="../embeddings/oleObject1.bin"/><Relationship Id="rId2" Type="http://schemas.openxmlformats.org/officeDocument/2006/relationships/slideLayout" Target="../slideLayouts/slideLayout2.xml"/><Relationship Id="rId1" Type="http://schemas.openxmlformats.org/officeDocument/2006/relationships/vmlDrawing" Target="../drawings/vmlDrawing1.vml"/><Relationship Id="rId4" Type="http://schemas.openxmlformats.org/officeDocument/2006/relationships/image" Target="../media/image24.emf"/></Relationships>
</file>

<file path=ppt/slides/_rels/slide69.xml.rels><?xml version="1.0" encoding="UTF-8" standalone="yes"?>
<Relationships xmlns="http://schemas.openxmlformats.org/package/2006/relationships"><Relationship Id="rId2" Type="http://schemas.openxmlformats.org/officeDocument/2006/relationships/notesSlide" Target="../notesSlides/notesSlide55.xml"/><Relationship Id="rId1" Type="http://schemas.openxmlformats.org/officeDocument/2006/relationships/slideLayout" Target="../slideLayouts/slideLayout2.xml"/></Relationships>
</file>

<file path=ppt/slides/_rels/slide70.xml.rels><?xml version="1.0" encoding="UTF-8" standalone="yes"?>
<Relationships xmlns="http://schemas.openxmlformats.org/package/2006/relationships"><Relationship Id="rId2" Type="http://schemas.openxmlformats.org/officeDocument/2006/relationships/notesSlide" Target="../notesSlides/notesSlide56.xml"/><Relationship Id="rId1" Type="http://schemas.openxmlformats.org/officeDocument/2006/relationships/slideLayout" Target="../slideLayouts/slideLayout1.xml"/></Relationships>
</file>

<file path=ppt/slides/_rels/slide71.xml.rels><?xml version="1.0" encoding="UTF-8" standalone="yes"?>
<Relationships xmlns="http://schemas.openxmlformats.org/package/2006/relationships"><Relationship Id="rId3" Type="http://schemas.openxmlformats.org/officeDocument/2006/relationships/image" Target="../media/image25.jpeg"/><Relationship Id="rId2" Type="http://schemas.openxmlformats.org/officeDocument/2006/relationships/notesSlide" Target="../notesSlides/notesSlide57.xml"/><Relationship Id="rId1" Type="http://schemas.openxmlformats.org/officeDocument/2006/relationships/slideLayout" Target="../slideLayouts/slideLayout16.xml"/></Relationships>
</file>

<file path=ppt/slides/_rels/slide72.xml.rels><?xml version="1.0" encoding="UTF-8" standalone="yes"?>
<Relationships xmlns="http://schemas.openxmlformats.org/package/2006/relationships"><Relationship Id="rId2" Type="http://schemas.openxmlformats.org/officeDocument/2006/relationships/notesSlide" Target="../notesSlides/notesSlide58.xml"/><Relationship Id="rId1" Type="http://schemas.openxmlformats.org/officeDocument/2006/relationships/slideLayout" Target="../slideLayouts/slideLayout2.xml"/></Relationships>
</file>

<file path=ppt/slides/_rels/slide73.xml.rels><?xml version="1.0" encoding="UTF-8" standalone="yes"?>
<Relationships xmlns="http://schemas.openxmlformats.org/package/2006/relationships"><Relationship Id="rId2" Type="http://schemas.openxmlformats.org/officeDocument/2006/relationships/notesSlide" Target="../notesSlides/notesSlide59.xml"/><Relationship Id="rId1" Type="http://schemas.openxmlformats.org/officeDocument/2006/relationships/slideLayout" Target="../slideLayouts/slideLayout2.xml"/></Relationships>
</file>

<file path=ppt/slides/_rels/slide74.xml.rels><?xml version="1.0" encoding="UTF-8" standalone="yes"?>
<Relationships xmlns="http://schemas.openxmlformats.org/package/2006/relationships"><Relationship Id="rId2" Type="http://schemas.openxmlformats.org/officeDocument/2006/relationships/notesSlide" Target="../notesSlides/notesSlide60.xml"/><Relationship Id="rId1" Type="http://schemas.openxmlformats.org/officeDocument/2006/relationships/slideLayout" Target="../slideLayouts/slideLayout2.xml"/></Relationships>
</file>

<file path=ppt/slides/_rels/slide75.xml.rels><?xml version="1.0" encoding="UTF-8" standalone="yes"?>
<Relationships xmlns="http://schemas.openxmlformats.org/package/2006/relationships"><Relationship Id="rId2" Type="http://schemas.openxmlformats.org/officeDocument/2006/relationships/notesSlide" Target="../notesSlides/notesSlide61.xml"/><Relationship Id="rId1" Type="http://schemas.openxmlformats.org/officeDocument/2006/relationships/slideLayout" Target="../slideLayouts/slideLayout2.xml"/></Relationships>
</file>

<file path=ppt/slides/_rels/slide76.xml.rels><?xml version="1.0" encoding="UTF-8" standalone="yes"?>
<Relationships xmlns="http://schemas.openxmlformats.org/package/2006/relationships"><Relationship Id="rId2" Type="http://schemas.openxmlformats.org/officeDocument/2006/relationships/notesSlide" Target="../notesSlides/notesSlide62.xml"/><Relationship Id="rId1" Type="http://schemas.openxmlformats.org/officeDocument/2006/relationships/slideLayout" Target="../slideLayouts/slideLayout2.xml"/></Relationships>
</file>

<file path=ppt/slides/_rels/slide77.xml.rels><?xml version="1.0" encoding="UTF-8" standalone="yes"?>
<Relationships xmlns="http://schemas.openxmlformats.org/package/2006/relationships"><Relationship Id="rId2" Type="http://schemas.openxmlformats.org/officeDocument/2006/relationships/notesSlide" Target="../notesSlides/notesSlide63.xml"/><Relationship Id="rId1" Type="http://schemas.openxmlformats.org/officeDocument/2006/relationships/slideLayout" Target="../slideLayouts/slideLayout7.xml"/></Relationships>
</file>

<file path=ppt/slides/_rels/slide78.xml.rels><?xml version="1.0" encoding="UTF-8" standalone="yes"?>
<Relationships xmlns="http://schemas.openxmlformats.org/package/2006/relationships"><Relationship Id="rId2" Type="http://schemas.openxmlformats.org/officeDocument/2006/relationships/notesSlide" Target="../notesSlides/notesSlide64.xml"/><Relationship Id="rId1" Type="http://schemas.openxmlformats.org/officeDocument/2006/relationships/slideLayout" Target="../slideLayouts/slideLayout7.xml"/></Relationships>
</file>

<file path=ppt/slides/_rels/slide79.xml.rels><?xml version="1.0" encoding="UTF-8" standalone="yes"?>
<Relationships xmlns="http://schemas.openxmlformats.org/package/2006/relationships"><Relationship Id="rId2" Type="http://schemas.openxmlformats.org/officeDocument/2006/relationships/notesSlide" Target="../notesSlides/notesSlide65.xml"/><Relationship Id="rId1" Type="http://schemas.openxmlformats.org/officeDocument/2006/relationships/slideLayout" Target="../slideLayouts/slideLayout7.xml"/></Relationships>
</file>

<file path=ppt/slides/_rels/slide80.xml.rels><?xml version="1.0" encoding="UTF-8" standalone="yes"?>
<Relationships xmlns="http://schemas.openxmlformats.org/package/2006/relationships"><Relationship Id="rId3" Type="http://schemas.openxmlformats.org/officeDocument/2006/relationships/image" Target="../media/image26.jpeg"/><Relationship Id="rId2" Type="http://schemas.openxmlformats.org/officeDocument/2006/relationships/notesSlide" Target="../notesSlides/notesSlide66.xml"/><Relationship Id="rId1" Type="http://schemas.openxmlformats.org/officeDocument/2006/relationships/slideLayout" Target="../slideLayouts/slideLayout7.xml"/></Relationships>
</file>

<file path=ppt/slides/_rels/slide81.xml.rels><?xml version="1.0" encoding="UTF-8" standalone="yes"?>
<Relationships xmlns="http://schemas.openxmlformats.org/package/2006/relationships"><Relationship Id="rId2" Type="http://schemas.openxmlformats.org/officeDocument/2006/relationships/notesSlide" Target="../notesSlides/notesSlide67.xml"/><Relationship Id="rId1" Type="http://schemas.openxmlformats.org/officeDocument/2006/relationships/slideLayout" Target="../slideLayouts/slideLayout2.xml"/></Relationships>
</file>

<file path=ppt/slides/_rels/slide8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3.xml.rels><?xml version="1.0" encoding="UTF-8" standalone="yes"?>
<Relationships xmlns="http://schemas.openxmlformats.org/package/2006/relationships"><Relationship Id="rId2" Type="http://schemas.openxmlformats.org/officeDocument/2006/relationships/image" Target="../media/image27.emf"/><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2051" name="Rectangle 3"/>
          <p:cNvSpPr>
            <a:spLocks noGrp="1" noChangeArrowheads="1"/>
          </p:cNvSpPr>
          <p:nvPr>
            <p:ph type="subTitle" idx="1"/>
          </p:nvPr>
        </p:nvSpPr>
        <p:spPr>
          <a:xfrm>
            <a:off x="685800" y="5486400"/>
            <a:ext cx="7772400" cy="1219200"/>
          </a:xfrm>
        </p:spPr>
        <p:txBody>
          <a:bodyPr/>
          <a:lstStyle/>
          <a:p>
            <a:r>
              <a:rPr lang="en-US" altLang="en-US" smtClean="0">
                <a:effectLst>
                  <a:outerShdw blurRad="38100" dist="38100" dir="2700000" algn="tl">
                    <a:srgbClr val="171FC4"/>
                  </a:outerShdw>
                </a:effectLst>
              </a:rPr>
              <a:t>29CFR1910.119</a:t>
            </a:r>
          </a:p>
          <a:p>
            <a:r>
              <a:rPr lang="en-US" altLang="en-US" smtClean="0">
                <a:effectLst>
                  <a:outerShdw blurRad="38100" dist="38100" dir="2700000" algn="tl">
                    <a:srgbClr val="171FC4"/>
                  </a:outerShdw>
                </a:effectLst>
              </a:rPr>
              <a:t>Simple Keys to Compliance</a:t>
            </a:r>
          </a:p>
        </p:txBody>
      </p:sp>
      <p:sp>
        <p:nvSpPr>
          <p:cNvPr id="3074" name="Rectangle 2"/>
          <p:cNvSpPr>
            <a:spLocks noGrp="1" noChangeArrowheads="1"/>
          </p:cNvSpPr>
          <p:nvPr>
            <p:ph type="ctrTitle"/>
          </p:nvPr>
        </p:nvSpPr>
        <p:spPr>
          <a:xfrm>
            <a:off x="685800" y="228600"/>
            <a:ext cx="7772400" cy="1752600"/>
          </a:xfrm>
        </p:spPr>
        <p:txBody>
          <a:bodyPr/>
          <a:lstStyle/>
          <a:p>
            <a:r>
              <a:rPr lang="en-US" altLang="en-US" smtClean="0">
                <a:latin typeface="Arial" pitchFamily="34" charset="0"/>
              </a:rPr>
              <a:t>Process Safety Management of Highly Hazardous &amp; Explosive Chemicals</a:t>
            </a:r>
          </a:p>
        </p:txBody>
      </p:sp>
      <p:pic>
        <p:nvPicPr>
          <p:cNvPr id="3075" name="Picture 4" descr="10"/>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219200" y="2590800"/>
            <a:ext cx="3733800" cy="24828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076" name="Picture 5" descr="10-1"/>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495800" y="3505200"/>
            <a:ext cx="3175000" cy="20764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3077" name="Picture 7" descr="14"/>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800600" y="2133600"/>
            <a:ext cx="2286000" cy="1752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4097" name="Rectangle 2"/>
          <p:cNvSpPr>
            <a:spLocks noGrp="1" noChangeArrowheads="1"/>
          </p:cNvSpPr>
          <p:nvPr>
            <p:ph type="title"/>
          </p:nvPr>
        </p:nvSpPr>
        <p:spPr/>
        <p:txBody>
          <a:bodyPr/>
          <a:lstStyle/>
          <a:p>
            <a:r>
              <a:rPr lang="en-US" altLang="en-US" smtClean="0"/>
              <a:t>Objectives</a:t>
            </a:r>
          </a:p>
        </p:txBody>
      </p:sp>
      <p:sp>
        <p:nvSpPr>
          <p:cNvPr id="237571" name="Rectangle 3"/>
          <p:cNvSpPr>
            <a:spLocks noGrp="1" noChangeArrowheads="1"/>
          </p:cNvSpPr>
          <p:nvPr>
            <p:ph type="body" idx="1"/>
          </p:nvPr>
        </p:nvSpPr>
        <p:spPr/>
        <p:txBody>
          <a:bodyPr/>
          <a:lstStyle/>
          <a:p>
            <a:r>
              <a:rPr lang="en-US" altLang="en-US" dirty="0" smtClean="0">
                <a:effectLst>
                  <a:outerShdw blurRad="38100" dist="38100" dir="2700000" algn="tl">
                    <a:srgbClr val="171FC4"/>
                  </a:outerShdw>
                </a:effectLst>
              </a:rPr>
              <a:t>Define what is PSM and who is covered by the standard</a:t>
            </a:r>
          </a:p>
          <a:p>
            <a:r>
              <a:rPr lang="en-US" altLang="en-US" dirty="0" smtClean="0">
                <a:effectLst>
                  <a:outerShdw blurRad="38100" dist="38100" dir="2700000" algn="tl">
                    <a:srgbClr val="171FC4"/>
                  </a:outerShdw>
                </a:effectLst>
              </a:rPr>
              <a:t>List the elements of the PSM standard</a:t>
            </a:r>
          </a:p>
        </p:txBody>
      </p:sp>
      <p:sp>
        <p:nvSpPr>
          <p:cNvPr id="4099"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BEC09A98-CF49-4622-BEBD-D89BC270E4CA}" type="slidenum">
              <a:rPr lang="en-US" altLang="en-US" sz="1400"/>
              <a:pPr/>
              <a:t>2</a:t>
            </a:fld>
            <a:endParaRPr lang="en-US" altLang="en-US" sz="1400"/>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5121" name="Title 1"/>
          <p:cNvSpPr>
            <a:spLocks noGrp="1"/>
          </p:cNvSpPr>
          <p:nvPr>
            <p:ph type="title"/>
          </p:nvPr>
        </p:nvSpPr>
        <p:spPr/>
        <p:txBody>
          <a:bodyPr/>
          <a:lstStyle/>
          <a:p>
            <a:r>
              <a:rPr lang="en-US" altLang="en-US" smtClean="0"/>
              <a:t>What Is Process Safety Management?</a:t>
            </a:r>
          </a:p>
        </p:txBody>
      </p:sp>
      <p:sp>
        <p:nvSpPr>
          <p:cNvPr id="3" name="Content Placeholder 2"/>
          <p:cNvSpPr>
            <a:spLocks noGrp="1"/>
          </p:cNvSpPr>
          <p:nvPr>
            <p:ph idx="1"/>
          </p:nvPr>
        </p:nvSpPr>
        <p:spPr/>
        <p:txBody>
          <a:bodyPr/>
          <a:lstStyle/>
          <a:p>
            <a:pPr>
              <a:defRPr/>
            </a:pPr>
            <a:r>
              <a:rPr lang="en-US" dirty="0" smtClean="0">
                <a:ea typeface="+mn-ea"/>
              </a:rPr>
              <a:t>PSM:</a:t>
            </a:r>
          </a:p>
          <a:p>
            <a:pPr lvl="1">
              <a:defRPr/>
            </a:pPr>
            <a:r>
              <a:rPr lang="en-US" dirty="0"/>
              <a:t>A</a:t>
            </a:r>
            <a:r>
              <a:rPr lang="en-US" dirty="0" smtClean="0"/>
              <a:t>ddresses the management of Highly Hazardous Chemicals (HHC)</a:t>
            </a:r>
          </a:p>
          <a:p>
            <a:pPr lvl="1">
              <a:defRPr/>
            </a:pPr>
            <a:endParaRPr lang="en-US" dirty="0" smtClean="0"/>
          </a:p>
          <a:p>
            <a:pPr lvl="1">
              <a:defRPr/>
            </a:pPr>
            <a:r>
              <a:rPr lang="en-US" dirty="0" smtClean="0"/>
              <a:t>Integrates </a:t>
            </a:r>
          </a:p>
          <a:p>
            <a:pPr lvl="2">
              <a:defRPr/>
            </a:pPr>
            <a:r>
              <a:rPr lang="en-US" dirty="0" smtClean="0"/>
              <a:t>Technology</a:t>
            </a:r>
          </a:p>
          <a:p>
            <a:pPr lvl="2">
              <a:defRPr/>
            </a:pPr>
            <a:r>
              <a:rPr lang="en-US" dirty="0" smtClean="0"/>
              <a:t>Operating Procedures</a:t>
            </a:r>
          </a:p>
          <a:p>
            <a:pPr lvl="2">
              <a:defRPr/>
            </a:pPr>
            <a:r>
              <a:rPr lang="en-US" dirty="0" smtClean="0"/>
              <a:t>Standard management protocols</a:t>
            </a:r>
          </a:p>
          <a:p>
            <a:pPr lvl="1">
              <a:defRPr/>
            </a:pPr>
            <a:endParaRPr lang="en-US" dirty="0"/>
          </a:p>
        </p:txBody>
      </p:sp>
      <p:sp>
        <p:nvSpPr>
          <p:cNvPr id="5123" name="Slide Number Placeholder 3"/>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3EC3DFD5-2908-4AA2-B259-F278468189B4}" type="slidenum">
              <a:rPr lang="en-US" altLang="en-US" sz="1400"/>
              <a:pPr/>
              <a:t>3</a:t>
            </a:fld>
            <a:endParaRPr lang="en-US" altLang="en-US" sz="1400"/>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6145" name="Rectangle 2"/>
          <p:cNvSpPr>
            <a:spLocks noGrp="1" noChangeArrowheads="1"/>
          </p:cNvSpPr>
          <p:nvPr>
            <p:ph type="title"/>
          </p:nvPr>
        </p:nvSpPr>
        <p:spPr/>
        <p:txBody>
          <a:bodyPr/>
          <a:lstStyle/>
          <a:p>
            <a:r>
              <a:rPr lang="en-US" altLang="en-US" smtClean="0"/>
              <a:t>Why Did OSHA Develop PSM?</a:t>
            </a:r>
          </a:p>
        </p:txBody>
      </p:sp>
      <p:sp>
        <p:nvSpPr>
          <p:cNvPr id="227331" name="Rectangle 3"/>
          <p:cNvSpPr>
            <a:spLocks noGrp="1" noChangeArrowheads="1"/>
          </p:cNvSpPr>
          <p:nvPr>
            <p:ph type="body" idx="1"/>
          </p:nvPr>
        </p:nvSpPr>
        <p:spPr/>
        <p:txBody>
          <a:bodyPr/>
          <a:lstStyle/>
          <a:p>
            <a:pPr lvl="1"/>
            <a:r>
              <a:rPr lang="en-US" altLang="en-US" sz="3200" smtClean="0">
                <a:effectLst>
                  <a:outerShdw blurRad="38100" dist="38100" dir="2700000" algn="tl">
                    <a:srgbClr val="171FC4"/>
                  </a:outerShdw>
                </a:effectLst>
              </a:rPr>
              <a:t>Past Disasters</a:t>
            </a:r>
          </a:p>
          <a:p>
            <a:pPr lvl="1"/>
            <a:r>
              <a:rPr lang="en-US" altLang="en-US" sz="3200" smtClean="0">
                <a:effectLst>
                  <a:outerShdw blurRad="38100" dist="38100" dir="2700000" algn="tl">
                    <a:srgbClr val="171FC4"/>
                  </a:outerShdw>
                </a:effectLst>
              </a:rPr>
              <a:t>Current Disasters</a:t>
            </a:r>
          </a:p>
          <a:p>
            <a:pPr lvl="1"/>
            <a:r>
              <a:rPr lang="en-US" altLang="en-US" sz="3200" smtClean="0">
                <a:effectLst>
                  <a:outerShdw blurRad="38100" dist="38100" dir="2700000" algn="tl">
                    <a:srgbClr val="171FC4"/>
                  </a:outerShdw>
                </a:effectLst>
              </a:rPr>
              <a:t>Perceived Weakness in PSM Program</a:t>
            </a:r>
          </a:p>
        </p:txBody>
      </p:sp>
      <p:sp>
        <p:nvSpPr>
          <p:cNvPr id="6147"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442587E8-6528-4961-8937-025D55A8A543}" type="slidenum">
              <a:rPr lang="en-US" altLang="en-US" sz="1400"/>
              <a:pPr/>
              <a:t>4</a:t>
            </a:fld>
            <a:endParaRPr lang="en-US" altLang="en-US" sz="1400"/>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7169" name="Rectangle 2"/>
          <p:cNvSpPr>
            <a:spLocks noGrp="1" noChangeArrowheads="1"/>
          </p:cNvSpPr>
          <p:nvPr>
            <p:ph type="title"/>
          </p:nvPr>
        </p:nvSpPr>
        <p:spPr/>
        <p:txBody>
          <a:bodyPr/>
          <a:lstStyle/>
          <a:p>
            <a:r>
              <a:rPr lang="en-US" altLang="en-US" smtClean="0"/>
              <a:t>Why Did OSHA Develop PSM?</a:t>
            </a:r>
          </a:p>
        </p:txBody>
      </p:sp>
      <p:sp>
        <p:nvSpPr>
          <p:cNvPr id="1033" name="Rectangle 9"/>
          <p:cNvSpPr>
            <a:spLocks noGrp="1" noChangeArrowheads="1"/>
          </p:cNvSpPr>
          <p:nvPr>
            <p:ph type="body" sz="half" idx="1"/>
          </p:nvPr>
        </p:nvSpPr>
        <p:spPr>
          <a:xfrm>
            <a:off x="685800" y="1981200"/>
            <a:ext cx="4419600" cy="4114800"/>
          </a:xfrm>
        </p:spPr>
        <p:txBody>
          <a:bodyPr/>
          <a:lstStyle/>
          <a:p>
            <a:pPr>
              <a:spcBef>
                <a:spcPct val="0"/>
              </a:spcBef>
              <a:defRPr/>
            </a:pPr>
            <a:r>
              <a:rPr lang="en-US" sz="2400" smtClean="0">
                <a:ea typeface="+mn-ea"/>
              </a:rPr>
              <a:t>Bhopal, India (1984)</a:t>
            </a:r>
          </a:p>
          <a:p>
            <a:pPr lvl="1">
              <a:spcBef>
                <a:spcPct val="0"/>
              </a:spcBef>
              <a:defRPr/>
            </a:pPr>
            <a:r>
              <a:rPr lang="en-US" sz="2400" smtClean="0"/>
              <a:t>2,000 deaths  </a:t>
            </a:r>
            <a:br>
              <a:rPr lang="en-US" sz="2400" smtClean="0"/>
            </a:br>
            <a:r>
              <a:rPr lang="en-US" sz="2400" smtClean="0"/>
              <a:t>Isocyanate release</a:t>
            </a:r>
          </a:p>
          <a:p>
            <a:pPr>
              <a:spcBef>
                <a:spcPct val="0"/>
              </a:spcBef>
              <a:defRPr/>
            </a:pPr>
            <a:r>
              <a:rPr lang="en-US" sz="2400" smtClean="0">
                <a:ea typeface="+mn-ea"/>
              </a:rPr>
              <a:t>Pasadena, TX (1989)</a:t>
            </a:r>
          </a:p>
          <a:p>
            <a:pPr lvl="1">
              <a:spcBef>
                <a:spcPct val="0"/>
              </a:spcBef>
              <a:defRPr/>
            </a:pPr>
            <a:r>
              <a:rPr lang="en-US" sz="2400" smtClean="0"/>
              <a:t>23 deaths, 132 injuries  </a:t>
            </a:r>
            <a:br>
              <a:rPr lang="en-US" sz="2400" smtClean="0"/>
            </a:br>
            <a:r>
              <a:rPr lang="en-US" sz="2400" smtClean="0"/>
              <a:t>Petroleum explosion</a:t>
            </a:r>
          </a:p>
          <a:p>
            <a:pPr>
              <a:spcBef>
                <a:spcPct val="0"/>
              </a:spcBef>
              <a:defRPr/>
            </a:pPr>
            <a:r>
              <a:rPr lang="en-US" sz="2400" smtClean="0">
                <a:ea typeface="+mn-ea"/>
              </a:rPr>
              <a:t>Cincinnati, OH (1990)</a:t>
            </a:r>
          </a:p>
          <a:p>
            <a:pPr lvl="1">
              <a:spcBef>
                <a:spcPct val="0"/>
              </a:spcBef>
              <a:defRPr/>
            </a:pPr>
            <a:r>
              <a:rPr lang="en-US" sz="2400" smtClean="0"/>
              <a:t>2 deaths </a:t>
            </a:r>
            <a:br>
              <a:rPr lang="en-US" sz="2400" smtClean="0"/>
            </a:br>
            <a:r>
              <a:rPr lang="en-US" sz="2400" smtClean="0"/>
              <a:t>Explosion</a:t>
            </a:r>
          </a:p>
          <a:p>
            <a:pPr>
              <a:spcBef>
                <a:spcPct val="0"/>
              </a:spcBef>
              <a:defRPr/>
            </a:pPr>
            <a:r>
              <a:rPr lang="en-US" sz="2400" smtClean="0">
                <a:ea typeface="+mn-ea"/>
              </a:rPr>
              <a:t>Sterlington, LA (1991) </a:t>
            </a:r>
          </a:p>
          <a:p>
            <a:pPr lvl="1">
              <a:spcBef>
                <a:spcPct val="0"/>
              </a:spcBef>
              <a:defRPr/>
            </a:pPr>
            <a:r>
              <a:rPr lang="en-US" sz="2400" smtClean="0"/>
              <a:t>8 deaths, 128 injuries </a:t>
            </a:r>
            <a:br>
              <a:rPr lang="en-US" sz="2400" smtClean="0"/>
            </a:br>
            <a:r>
              <a:rPr lang="en-US" sz="2400" smtClean="0"/>
              <a:t>Chemical release</a:t>
            </a:r>
            <a:endParaRPr lang="en-US" sz="1600" smtClean="0"/>
          </a:p>
        </p:txBody>
      </p:sp>
      <p:pic>
        <p:nvPicPr>
          <p:cNvPr id="7171" name="Picture 10" descr="untitled"/>
          <p:cNvPicPr>
            <a:picLocks noGrp="1" noChangeAspect="1" noChangeArrowheads="1"/>
          </p:cNvPicPr>
          <p:nvPr>
            <p:ph sz="half" idx="2"/>
          </p:nvPr>
        </p:nvPicPr>
        <p:blipFill>
          <a:blip r:embed="rId3">
            <a:extLst>
              <a:ext uri="{28A0092B-C50C-407E-A947-70E740481C1C}">
                <a14:useLocalDpi xmlns:a14="http://schemas.microsoft.com/office/drawing/2010/main" val="0"/>
              </a:ext>
            </a:extLst>
          </a:blip>
          <a:srcRect/>
          <a:stretch>
            <a:fillRect/>
          </a:stretch>
        </p:blipFill>
        <p:spPr>
          <a:xfrm>
            <a:off x="5148263" y="1981200"/>
            <a:ext cx="2809875" cy="4114800"/>
          </a:xfrm>
          <a:ln>
            <a:solidFill>
              <a:schemeClr val="tx1"/>
            </a:solidFill>
            <a:miter lim="800000"/>
            <a:headEnd/>
            <a:tailEnd/>
          </a:ln>
        </p:spPr>
      </p:pic>
      <p:sp>
        <p:nvSpPr>
          <p:cNvPr id="7172"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3784D20D-8D8F-4D39-9CDE-3387BF0B558E}" type="slidenum">
              <a:rPr lang="en-US" altLang="en-US" sz="1400"/>
              <a:pPr/>
              <a:t>5</a:t>
            </a:fld>
            <a:endParaRPr lang="en-US" altLang="en-US" sz="1400"/>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22531" name="Rectangle 3"/>
          <p:cNvSpPr>
            <a:spLocks noGrp="1" noChangeArrowheads="1"/>
          </p:cNvSpPr>
          <p:nvPr>
            <p:ph type="body" sz="half" idx="1"/>
          </p:nvPr>
        </p:nvSpPr>
        <p:spPr/>
        <p:txBody>
          <a:bodyPr/>
          <a:lstStyle/>
          <a:p>
            <a:pPr>
              <a:buFont typeface="Wingdings" pitchFamily="2" charset="2"/>
              <a:buNone/>
              <a:defRPr/>
            </a:pPr>
            <a:r>
              <a:rPr lang="en-US" sz="2800" smtClean="0">
                <a:ea typeface="+mn-ea"/>
              </a:rPr>
              <a:t>In 1991, OSHA and EPA respectively, Released the  Standards, PSM &amp; RMP that Applies to Those Companies that are Affected by The Standards.</a:t>
            </a:r>
          </a:p>
          <a:p>
            <a:pPr>
              <a:buFont typeface="Wingdings" pitchFamily="2" charset="2"/>
              <a:buNone/>
              <a:defRPr/>
            </a:pPr>
            <a:endParaRPr lang="en-US" sz="2800" smtClean="0">
              <a:ea typeface="+mn-ea"/>
            </a:endParaRPr>
          </a:p>
        </p:txBody>
      </p:sp>
      <p:sp>
        <p:nvSpPr>
          <p:cNvPr id="8194" name="Rectangle 5"/>
          <p:cNvSpPr>
            <a:spLocks noGrp="1" noChangeArrowheads="1"/>
          </p:cNvSpPr>
          <p:nvPr>
            <p:ph type="title"/>
          </p:nvPr>
        </p:nvSpPr>
        <p:spPr/>
        <p:txBody>
          <a:bodyPr/>
          <a:lstStyle/>
          <a:p>
            <a:r>
              <a:rPr lang="en-US" altLang="en-US" smtClean="0"/>
              <a:t>Why Did OSHA Develop PSM?</a:t>
            </a:r>
          </a:p>
        </p:txBody>
      </p:sp>
      <p:pic>
        <p:nvPicPr>
          <p:cNvPr id="8195" name="Picture 9" descr="untitled"/>
          <p:cNvPicPr>
            <a:picLocks noGrp="1" noChangeAspect="1" noChangeArrowheads="1"/>
          </p:cNvPicPr>
          <p:nvPr>
            <p:ph sz="half" idx="2"/>
          </p:nvPr>
        </p:nvPicPr>
        <p:blipFill>
          <a:blip r:embed="rId3">
            <a:extLst>
              <a:ext uri="{28A0092B-C50C-407E-A947-70E740481C1C}">
                <a14:useLocalDpi xmlns:a14="http://schemas.microsoft.com/office/drawing/2010/main" val="0"/>
              </a:ext>
            </a:extLst>
          </a:blip>
          <a:srcRect/>
          <a:stretch>
            <a:fillRect/>
          </a:stretch>
        </p:blipFill>
        <p:spPr>
          <a:xfrm>
            <a:off x="4870450" y="1981200"/>
            <a:ext cx="3365500" cy="4114800"/>
          </a:xfrm>
          <a:ln>
            <a:solidFill>
              <a:schemeClr val="tx1"/>
            </a:solidFill>
            <a:miter lim="800000"/>
            <a:headEnd/>
            <a:tailEnd/>
          </a:ln>
        </p:spPr>
      </p:pic>
      <p:sp>
        <p:nvSpPr>
          <p:cNvPr id="8196"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86C54333-0CB5-4D0F-AADC-3FFE4F390579}" type="slidenum">
              <a:rPr lang="en-US" altLang="en-US" sz="1400"/>
              <a:pPr/>
              <a:t>6</a:t>
            </a:fld>
            <a:endParaRPr lang="en-US" altLang="en-US" sz="1400"/>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14339" name="Rectangle 3"/>
          <p:cNvSpPr>
            <a:spLocks noGrp="1" noChangeArrowheads="1"/>
          </p:cNvSpPr>
          <p:nvPr>
            <p:ph type="body" sz="half" idx="1"/>
          </p:nvPr>
        </p:nvSpPr>
        <p:spPr>
          <a:xfrm>
            <a:off x="685800" y="1828800"/>
            <a:ext cx="3962400" cy="4572000"/>
          </a:xfrm>
        </p:spPr>
        <p:txBody>
          <a:bodyPr/>
          <a:lstStyle/>
          <a:p>
            <a:pPr>
              <a:lnSpc>
                <a:spcPct val="80000"/>
              </a:lnSpc>
              <a:buFont typeface="Wingdings" pitchFamily="2" charset="2"/>
              <a:buNone/>
            </a:pPr>
            <a:r>
              <a:rPr lang="en-US" altLang="en-US" sz="2400" b="1" smtClean="0">
                <a:effectLst>
                  <a:outerShdw blurRad="38100" dist="38100" dir="2700000" algn="tl">
                    <a:srgbClr val="171FC4"/>
                  </a:outerShdw>
                </a:effectLst>
                <a:latin typeface="Helvetica" charset="0"/>
              </a:rPr>
              <a:t>Process Safety Management</a:t>
            </a:r>
            <a:r>
              <a:rPr lang="en-US" altLang="en-US" sz="2400" smtClean="0">
                <a:effectLst>
                  <a:outerShdw blurRad="38100" dist="38100" dir="2700000" algn="tl">
                    <a:srgbClr val="171FC4"/>
                  </a:outerShdw>
                </a:effectLst>
                <a:latin typeface="Helvetica" charset="0"/>
              </a:rPr>
              <a:t> is a regulation, promulgated by OSHA, intended to prevent an incident like the 1984 Bhopal Disaster</a:t>
            </a:r>
          </a:p>
          <a:p>
            <a:pPr>
              <a:lnSpc>
                <a:spcPct val="80000"/>
              </a:lnSpc>
              <a:buFont typeface="Wingdings" pitchFamily="2" charset="2"/>
              <a:buNone/>
            </a:pPr>
            <a:endParaRPr lang="en-US" altLang="en-US" sz="2400" smtClean="0">
              <a:effectLst>
                <a:outerShdw blurRad="38100" dist="38100" dir="2700000" algn="tl">
                  <a:srgbClr val="171FC4"/>
                </a:outerShdw>
              </a:effectLst>
              <a:latin typeface="Helvetica" charset="0"/>
            </a:endParaRPr>
          </a:p>
          <a:p>
            <a:pPr>
              <a:lnSpc>
                <a:spcPct val="80000"/>
              </a:lnSpc>
              <a:buFont typeface="Wingdings" pitchFamily="2" charset="2"/>
              <a:buNone/>
            </a:pPr>
            <a:r>
              <a:rPr lang="en-US" altLang="en-US" sz="2400" smtClean="0">
                <a:effectLst>
                  <a:outerShdw blurRad="38100" dist="38100" dir="2700000" algn="tl">
                    <a:srgbClr val="171FC4"/>
                  </a:outerShdw>
                </a:effectLst>
                <a:latin typeface="Helvetica" charset="0"/>
              </a:rPr>
              <a:t>And…to Prevent Release of:</a:t>
            </a:r>
          </a:p>
          <a:p>
            <a:pPr lvl="1">
              <a:lnSpc>
                <a:spcPct val="50000"/>
              </a:lnSpc>
            </a:pPr>
            <a:r>
              <a:rPr lang="en-US" altLang="en-US" sz="2400" smtClean="0">
                <a:effectLst>
                  <a:outerShdw blurRad="38100" dist="38100" dir="2700000" algn="tl">
                    <a:srgbClr val="171FC4"/>
                  </a:outerShdw>
                </a:effectLst>
              </a:rPr>
              <a:t>Toxic, </a:t>
            </a:r>
          </a:p>
          <a:p>
            <a:pPr lvl="1">
              <a:lnSpc>
                <a:spcPct val="50000"/>
              </a:lnSpc>
            </a:pPr>
            <a:r>
              <a:rPr lang="en-US" altLang="en-US" sz="2400" smtClean="0">
                <a:effectLst>
                  <a:outerShdw blurRad="38100" dist="38100" dir="2700000" algn="tl">
                    <a:srgbClr val="171FC4"/>
                  </a:outerShdw>
                </a:effectLst>
              </a:rPr>
              <a:t>Reactive, </a:t>
            </a:r>
          </a:p>
          <a:p>
            <a:pPr lvl="1">
              <a:lnSpc>
                <a:spcPct val="50000"/>
              </a:lnSpc>
            </a:pPr>
            <a:r>
              <a:rPr lang="en-US" altLang="en-US" sz="2400" smtClean="0">
                <a:effectLst>
                  <a:outerShdw blurRad="38100" dist="38100" dir="2700000" algn="tl">
                    <a:srgbClr val="171FC4"/>
                  </a:outerShdw>
                </a:effectLst>
              </a:rPr>
              <a:t>Flammable, or </a:t>
            </a:r>
          </a:p>
          <a:p>
            <a:pPr lvl="1">
              <a:lnSpc>
                <a:spcPct val="50000"/>
              </a:lnSpc>
            </a:pPr>
            <a:r>
              <a:rPr lang="en-US" altLang="en-US" sz="2400" smtClean="0">
                <a:effectLst>
                  <a:outerShdw blurRad="38100" dist="38100" dir="2700000" algn="tl">
                    <a:srgbClr val="171FC4"/>
                  </a:outerShdw>
                </a:effectLst>
              </a:rPr>
              <a:t>Explosive chemicals</a:t>
            </a:r>
            <a:endParaRPr lang="en-US" altLang="en-US" sz="2000" smtClean="0">
              <a:effectLst>
                <a:outerShdw blurRad="38100" dist="38100" dir="2700000" algn="tl">
                  <a:srgbClr val="171FC4"/>
                </a:outerShdw>
              </a:effectLst>
            </a:endParaRPr>
          </a:p>
        </p:txBody>
      </p:sp>
      <p:sp>
        <p:nvSpPr>
          <p:cNvPr id="9218" name="Rectangle 5"/>
          <p:cNvSpPr>
            <a:spLocks noGrp="1" noChangeArrowheads="1"/>
          </p:cNvSpPr>
          <p:nvPr>
            <p:ph type="title"/>
          </p:nvPr>
        </p:nvSpPr>
        <p:spPr/>
        <p:txBody>
          <a:bodyPr/>
          <a:lstStyle/>
          <a:p>
            <a:r>
              <a:rPr lang="en-US" altLang="en-US" smtClean="0"/>
              <a:t>Why Did OSHA Develop PSM?</a:t>
            </a:r>
          </a:p>
        </p:txBody>
      </p:sp>
      <p:pic>
        <p:nvPicPr>
          <p:cNvPr id="9219" name="Picture 7" descr="425103993_bc27b2f131"/>
          <p:cNvPicPr>
            <a:picLocks noGrp="1" noChangeAspect="1" noChangeArrowheads="1"/>
          </p:cNvPicPr>
          <p:nvPr>
            <p:ph sz="half" idx="2"/>
          </p:nvPr>
        </p:nvPicPr>
        <p:blipFill>
          <a:blip r:embed="rId3">
            <a:extLst>
              <a:ext uri="{28A0092B-C50C-407E-A947-70E740481C1C}">
                <a14:useLocalDpi xmlns:a14="http://schemas.microsoft.com/office/drawing/2010/main" val="0"/>
              </a:ext>
            </a:extLst>
          </a:blip>
          <a:srcRect/>
          <a:stretch>
            <a:fillRect/>
          </a:stretch>
        </p:blipFill>
        <p:spPr>
          <a:xfrm>
            <a:off x="4724400" y="2209800"/>
            <a:ext cx="4114800" cy="3078163"/>
          </a:xfrm>
        </p:spPr>
      </p:pic>
      <p:sp>
        <p:nvSpPr>
          <p:cNvPr id="9220"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E28D38DD-CF60-4002-B9B0-D4EBE5F422EE}" type="slidenum">
              <a:rPr lang="en-US" altLang="en-US" sz="1400"/>
              <a:pPr/>
              <a:t>7</a:t>
            </a:fld>
            <a:endParaRPr lang="en-US" altLang="en-US" sz="1400"/>
          </a:p>
        </p:txBody>
      </p:sp>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10241" name="Rectangle 2"/>
          <p:cNvSpPr>
            <a:spLocks noGrp="1" noChangeArrowheads="1"/>
          </p:cNvSpPr>
          <p:nvPr>
            <p:ph type="title"/>
          </p:nvPr>
        </p:nvSpPr>
        <p:spPr/>
        <p:txBody>
          <a:bodyPr/>
          <a:lstStyle/>
          <a:p>
            <a:r>
              <a:rPr lang="en-US" altLang="en-US" smtClean="0"/>
              <a:t>Not Only PSM, But RMP</a:t>
            </a:r>
          </a:p>
        </p:txBody>
      </p:sp>
      <p:sp>
        <p:nvSpPr>
          <p:cNvPr id="15364" name="Rectangle 4"/>
          <p:cNvSpPr>
            <a:spLocks noGrp="1" noChangeArrowheads="1"/>
          </p:cNvSpPr>
          <p:nvPr>
            <p:ph type="body" sz="half" idx="2"/>
          </p:nvPr>
        </p:nvSpPr>
        <p:spPr>
          <a:xfrm>
            <a:off x="4648200" y="1981200"/>
            <a:ext cx="4114800" cy="4114800"/>
          </a:xfrm>
        </p:spPr>
        <p:txBody>
          <a:bodyPr/>
          <a:lstStyle/>
          <a:p>
            <a:pPr>
              <a:buFont typeface="Wingdings" pitchFamily="2" charset="2"/>
              <a:buNone/>
            </a:pPr>
            <a:r>
              <a:rPr lang="en-US" altLang="en-US" sz="2800" smtClean="0">
                <a:effectLst>
                  <a:outerShdw blurRad="38100" dist="38100" dir="2700000" algn="tl">
                    <a:srgbClr val="171FC4"/>
                  </a:outerShdw>
                </a:effectLst>
                <a:latin typeface="Helvetica" charset="0"/>
              </a:rPr>
              <a:t>A great many industrial facilities must comply with OSHA's Process Safety Management (PSM) regulations as well as the CAA 112(r) EPA Risk Management Program (RMP) regulations (Title 40 CFR Part 68). </a:t>
            </a:r>
          </a:p>
        </p:txBody>
      </p:sp>
      <p:pic>
        <p:nvPicPr>
          <p:cNvPr id="10243" name="Picture 6" descr="12"/>
          <p:cNvPicPr>
            <a:picLocks noGrp="1" noChangeAspect="1" noChangeArrowheads="1"/>
          </p:cNvPicPr>
          <p:nvPr>
            <p:ph sz="half" idx="1"/>
          </p:nvPr>
        </p:nvPicPr>
        <p:blipFill>
          <a:blip r:embed="rId3">
            <a:extLst>
              <a:ext uri="{28A0092B-C50C-407E-A947-70E740481C1C}">
                <a14:useLocalDpi xmlns:a14="http://schemas.microsoft.com/office/drawing/2010/main" val="0"/>
              </a:ext>
            </a:extLst>
          </a:blip>
          <a:srcRect/>
          <a:stretch>
            <a:fillRect/>
          </a:stretch>
        </p:blipFill>
        <p:spPr>
          <a:xfrm>
            <a:off x="304800" y="2057400"/>
            <a:ext cx="4267200" cy="2762250"/>
          </a:xfrm>
        </p:spPr>
      </p:pic>
      <p:sp>
        <p:nvSpPr>
          <p:cNvPr id="10244"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B1D710F2-F160-4046-97CD-A43534B8E47F}" type="slidenum">
              <a:rPr lang="en-US" altLang="en-US" sz="1400"/>
              <a:pPr/>
              <a:t>8</a:t>
            </a:fld>
            <a:endParaRPr lang="en-US" altLang="en-US" sz="1400"/>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11265" name="Rectangle 2"/>
          <p:cNvSpPr>
            <a:spLocks noGrp="1" noChangeArrowheads="1"/>
          </p:cNvSpPr>
          <p:nvPr>
            <p:ph type="title"/>
          </p:nvPr>
        </p:nvSpPr>
        <p:spPr/>
        <p:txBody>
          <a:bodyPr/>
          <a:lstStyle/>
          <a:p>
            <a:r>
              <a:rPr lang="en-US" altLang="en-US" smtClean="0"/>
              <a:t>PSM vs. RMP - What’s the Difference?</a:t>
            </a:r>
          </a:p>
        </p:txBody>
      </p:sp>
      <p:sp>
        <p:nvSpPr>
          <p:cNvPr id="16388" name="Rectangle 4"/>
          <p:cNvSpPr>
            <a:spLocks noGrp="1" noChangeArrowheads="1"/>
          </p:cNvSpPr>
          <p:nvPr>
            <p:ph type="body" sz="half" idx="2"/>
          </p:nvPr>
        </p:nvSpPr>
        <p:spPr>
          <a:xfrm>
            <a:off x="4648200" y="1981200"/>
            <a:ext cx="4114800" cy="4114800"/>
          </a:xfrm>
        </p:spPr>
        <p:txBody>
          <a:bodyPr/>
          <a:lstStyle/>
          <a:p>
            <a:pPr>
              <a:lnSpc>
                <a:spcPct val="80000"/>
              </a:lnSpc>
              <a:defRPr/>
            </a:pPr>
            <a:r>
              <a:rPr lang="en-US" smtClean="0">
                <a:ea typeface="+mn-ea"/>
              </a:rPr>
              <a:t>RMP-Like Sara Title III</a:t>
            </a:r>
          </a:p>
          <a:p>
            <a:pPr lvl="1">
              <a:lnSpc>
                <a:spcPct val="80000"/>
              </a:lnSpc>
              <a:defRPr/>
            </a:pPr>
            <a:r>
              <a:rPr lang="en-US" smtClean="0"/>
              <a:t>Protects the Community</a:t>
            </a:r>
          </a:p>
          <a:p>
            <a:pPr lvl="1">
              <a:lnSpc>
                <a:spcPct val="80000"/>
              </a:lnSpc>
              <a:defRPr/>
            </a:pPr>
            <a:r>
              <a:rPr lang="en-US" smtClean="0"/>
              <a:t>Protects the General Public Around the Facility</a:t>
            </a:r>
          </a:p>
          <a:p>
            <a:pPr lvl="1">
              <a:lnSpc>
                <a:spcPct val="80000"/>
              </a:lnSpc>
              <a:defRPr/>
            </a:pPr>
            <a:r>
              <a:rPr lang="en-US" smtClean="0"/>
              <a:t>Protects Adjacent Facilities Such as Schools &amp; Hospitals</a:t>
            </a:r>
          </a:p>
          <a:p>
            <a:pPr lvl="1">
              <a:lnSpc>
                <a:spcPct val="80000"/>
              </a:lnSpc>
              <a:defRPr/>
            </a:pPr>
            <a:endParaRPr lang="en-US" smtClean="0"/>
          </a:p>
          <a:p>
            <a:pPr>
              <a:lnSpc>
                <a:spcPct val="80000"/>
              </a:lnSpc>
              <a:defRPr/>
            </a:pPr>
            <a:endParaRPr lang="en-US" smtClean="0">
              <a:ea typeface="+mn-ea"/>
            </a:endParaRPr>
          </a:p>
        </p:txBody>
      </p:sp>
      <p:sp>
        <p:nvSpPr>
          <p:cNvPr id="16389" name="Rectangle 5"/>
          <p:cNvSpPr>
            <a:spLocks noGrp="1" noChangeArrowheads="1"/>
          </p:cNvSpPr>
          <p:nvPr>
            <p:ph type="body" sz="half" idx="1"/>
          </p:nvPr>
        </p:nvSpPr>
        <p:spPr>
          <a:xfrm>
            <a:off x="685800" y="1981200"/>
            <a:ext cx="3962400" cy="4114800"/>
          </a:xfrm>
        </p:spPr>
        <p:txBody>
          <a:bodyPr/>
          <a:lstStyle/>
          <a:p>
            <a:pPr>
              <a:defRPr/>
            </a:pPr>
            <a:r>
              <a:rPr lang="en-US" smtClean="0">
                <a:ea typeface="+mn-ea"/>
              </a:rPr>
              <a:t>PSM - Like HAZCOM</a:t>
            </a:r>
          </a:p>
          <a:p>
            <a:pPr lvl="1">
              <a:defRPr/>
            </a:pPr>
            <a:r>
              <a:rPr lang="en-US" smtClean="0"/>
              <a:t>Protects the Workforce</a:t>
            </a:r>
          </a:p>
          <a:p>
            <a:pPr lvl="1">
              <a:defRPr/>
            </a:pPr>
            <a:r>
              <a:rPr lang="en-US" smtClean="0"/>
              <a:t>Protects Contractors</a:t>
            </a:r>
          </a:p>
          <a:p>
            <a:pPr lvl="1">
              <a:defRPr/>
            </a:pPr>
            <a:r>
              <a:rPr lang="en-US" smtClean="0"/>
              <a:t>Protects Visitors to the Facility</a:t>
            </a:r>
          </a:p>
          <a:p>
            <a:pPr lvl="1">
              <a:defRPr/>
            </a:pPr>
            <a:r>
              <a:rPr lang="en-US" smtClean="0"/>
              <a:t>Basically Protects the Workplace </a:t>
            </a:r>
          </a:p>
          <a:p>
            <a:pPr lvl="1">
              <a:buFont typeface="Wingdings" pitchFamily="2" charset="2"/>
              <a:buNone/>
              <a:defRPr/>
            </a:pPr>
            <a:endParaRPr lang="en-US" smtClean="0"/>
          </a:p>
        </p:txBody>
      </p:sp>
      <p:sp>
        <p:nvSpPr>
          <p:cNvPr id="11268"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92C464A8-8CE3-413D-B18C-494E66383278}" type="slidenum">
              <a:rPr lang="en-US" altLang="en-US" sz="1400"/>
              <a:pPr/>
              <a:t>9</a:t>
            </a:fld>
            <a:endParaRPr lang="en-US" altLang="en-US" sz="1400"/>
          </a:p>
        </p:txBody>
      </p:sp>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12289" name="Rectangle 2"/>
          <p:cNvSpPr>
            <a:spLocks noGrp="1" noChangeArrowheads="1"/>
          </p:cNvSpPr>
          <p:nvPr>
            <p:ph type="title" sz="quarter"/>
          </p:nvPr>
        </p:nvSpPr>
        <p:spPr>
          <a:xfrm>
            <a:off x="304800" y="533400"/>
            <a:ext cx="8153400" cy="990600"/>
          </a:xfrm>
        </p:spPr>
        <p:txBody>
          <a:bodyPr/>
          <a:lstStyle/>
          <a:p>
            <a:r>
              <a:rPr lang="en-US" altLang="en-US" smtClean="0"/>
              <a:t>The Standard Was Promulgated in 1991 - Is it Working?</a:t>
            </a:r>
          </a:p>
        </p:txBody>
      </p:sp>
      <p:pic>
        <p:nvPicPr>
          <p:cNvPr id="12290" name="Picture 8" descr="fireball1"/>
          <p:cNvPicPr>
            <a:picLocks noGrp="1" noChangeAspect="1" noChangeArrowheads="1"/>
          </p:cNvPicPr>
          <p:nvPr>
            <p:ph sz="quarter" idx="1"/>
          </p:nvPr>
        </p:nvPicPr>
        <p:blipFill>
          <a:blip r:embed="rId3">
            <a:extLst>
              <a:ext uri="{28A0092B-C50C-407E-A947-70E740481C1C}">
                <a14:useLocalDpi xmlns:a14="http://schemas.microsoft.com/office/drawing/2010/main" val="0"/>
              </a:ext>
            </a:extLst>
          </a:blip>
          <a:srcRect/>
          <a:stretch>
            <a:fillRect/>
          </a:stretch>
        </p:blipFill>
        <p:spPr>
          <a:xfrm>
            <a:off x="1120775" y="1981200"/>
            <a:ext cx="2938463" cy="1981200"/>
          </a:xfrm>
        </p:spPr>
      </p:pic>
      <p:pic>
        <p:nvPicPr>
          <p:cNvPr id="12291" name="Picture 10" descr="Imperial night"/>
          <p:cNvPicPr>
            <a:picLocks noGrp="1" noChangeAspect="1" noChangeArrowheads="1"/>
          </p:cNvPicPr>
          <p:nvPr>
            <p:ph sz="quarter" idx="2"/>
          </p:nvPr>
        </p:nvPicPr>
        <p:blipFill>
          <a:blip r:embed="rId4">
            <a:extLst>
              <a:ext uri="{28A0092B-C50C-407E-A947-70E740481C1C}">
                <a14:useLocalDpi xmlns:a14="http://schemas.microsoft.com/office/drawing/2010/main" val="0"/>
              </a:ext>
            </a:extLst>
          </a:blip>
          <a:srcRect/>
          <a:stretch>
            <a:fillRect/>
          </a:stretch>
        </p:blipFill>
        <p:spPr>
          <a:xfrm>
            <a:off x="3962400" y="2049463"/>
            <a:ext cx="4183063" cy="2601912"/>
          </a:xfrm>
        </p:spPr>
      </p:pic>
      <p:pic>
        <p:nvPicPr>
          <p:cNvPr id="12292" name="Picture 12" descr="070216_refineryFire_hmed_10p"/>
          <p:cNvPicPr>
            <a:picLocks noGrp="1" noChangeAspect="1" noChangeArrowheads="1"/>
          </p:cNvPicPr>
          <p:nvPr>
            <p:ph sz="quarter" idx="3"/>
          </p:nvPr>
        </p:nvPicPr>
        <p:blipFill>
          <a:blip r:embed="rId5">
            <a:extLst>
              <a:ext uri="{28A0092B-C50C-407E-A947-70E740481C1C}">
                <a14:useLocalDpi xmlns:a14="http://schemas.microsoft.com/office/drawing/2010/main" val="0"/>
              </a:ext>
            </a:extLst>
          </a:blip>
          <a:srcRect/>
          <a:stretch>
            <a:fillRect/>
          </a:stretch>
        </p:blipFill>
        <p:spPr>
          <a:xfrm>
            <a:off x="838200" y="3762375"/>
            <a:ext cx="3505200" cy="2333625"/>
          </a:xfrm>
        </p:spPr>
      </p:pic>
      <p:pic>
        <p:nvPicPr>
          <p:cNvPr id="12293" name="Picture 14" descr="2456113865_36342bf349"/>
          <p:cNvPicPr>
            <a:picLocks noGrp="1" noChangeAspect="1" noChangeArrowheads="1"/>
          </p:cNvPicPr>
          <p:nvPr>
            <p:ph sz="quarter" idx="4"/>
          </p:nvPr>
        </p:nvPicPr>
        <p:blipFill>
          <a:blip r:embed="rId6">
            <a:extLst>
              <a:ext uri="{28A0092B-C50C-407E-A947-70E740481C1C}">
                <a14:useLocalDpi xmlns:a14="http://schemas.microsoft.com/office/drawing/2010/main" val="0"/>
              </a:ext>
            </a:extLst>
          </a:blip>
          <a:srcRect/>
          <a:stretch>
            <a:fillRect/>
          </a:stretch>
        </p:blipFill>
        <p:spPr>
          <a:xfrm>
            <a:off x="4343400" y="4362450"/>
            <a:ext cx="3327400" cy="2495550"/>
          </a:xfrm>
        </p:spPr>
      </p:pic>
      <p:sp>
        <p:nvSpPr>
          <p:cNvPr id="12294"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F253FFA9-7A33-48E7-8D46-B9CE097D160D}" type="slidenum">
              <a:rPr lang="en-US" altLang="en-US" sz="1400"/>
              <a:pPr/>
              <a:t>10</a:t>
            </a:fld>
            <a:endParaRPr lang="en-US" altLang="en-US" sz="1400"/>
          </a:p>
        </p:txBody>
      </p:sp>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31751" name="Rectangle 7"/>
          <p:cNvSpPr>
            <a:spLocks noGrp="1" noChangeArrowheads="1"/>
          </p:cNvSpPr>
          <p:nvPr>
            <p:ph type="body" sz="half" idx="1"/>
          </p:nvPr>
        </p:nvSpPr>
        <p:spPr/>
        <p:txBody>
          <a:bodyPr/>
          <a:lstStyle/>
          <a:p>
            <a:pPr>
              <a:defRPr/>
            </a:pPr>
            <a:r>
              <a:rPr lang="en-US" sz="2800" smtClean="0">
                <a:ea typeface="+mn-ea"/>
              </a:rPr>
              <a:t>BP Products Texas City - </a:t>
            </a:r>
            <a:r>
              <a:rPr lang="en-US" sz="2800" b="1" u="sng" smtClean="0">
                <a:ea typeface="+mn-ea"/>
              </a:rPr>
              <a:t>March 2005</a:t>
            </a:r>
            <a:endParaRPr lang="en-US" sz="2800" smtClean="0">
              <a:ea typeface="+mn-ea"/>
            </a:endParaRPr>
          </a:p>
          <a:p>
            <a:pPr lvl="1">
              <a:defRPr/>
            </a:pPr>
            <a:r>
              <a:rPr lang="en-US" sz="2400" smtClean="0"/>
              <a:t>15 Workers Killed</a:t>
            </a:r>
          </a:p>
          <a:p>
            <a:pPr lvl="1">
              <a:defRPr/>
            </a:pPr>
            <a:r>
              <a:rPr lang="en-US" sz="2400" smtClean="0"/>
              <a:t>170 Injured</a:t>
            </a:r>
          </a:p>
          <a:p>
            <a:pPr lvl="1">
              <a:defRPr/>
            </a:pPr>
            <a:r>
              <a:rPr lang="en-US" sz="2400" smtClean="0"/>
              <a:t>Major Property Damage</a:t>
            </a:r>
          </a:p>
          <a:p>
            <a:pPr lvl="1">
              <a:defRPr/>
            </a:pPr>
            <a:r>
              <a:rPr lang="en-US" sz="2400" smtClean="0"/>
              <a:t>$50.6 Million in Fines</a:t>
            </a:r>
          </a:p>
          <a:p>
            <a:pPr>
              <a:defRPr/>
            </a:pPr>
            <a:endParaRPr lang="en-US" sz="2800" smtClean="0">
              <a:ea typeface="+mn-ea"/>
            </a:endParaRPr>
          </a:p>
          <a:p>
            <a:pPr>
              <a:defRPr/>
            </a:pPr>
            <a:endParaRPr lang="en-US" sz="2800" smtClean="0">
              <a:ea typeface="+mn-ea"/>
            </a:endParaRPr>
          </a:p>
        </p:txBody>
      </p:sp>
      <p:sp>
        <p:nvSpPr>
          <p:cNvPr id="13314" name="Rectangle 8"/>
          <p:cNvSpPr>
            <a:spLocks noGrp="1" noChangeArrowheads="1"/>
          </p:cNvSpPr>
          <p:nvPr>
            <p:ph type="title"/>
          </p:nvPr>
        </p:nvSpPr>
        <p:spPr>
          <a:xfrm>
            <a:off x="457200" y="533400"/>
            <a:ext cx="8001000" cy="990600"/>
          </a:xfrm>
        </p:spPr>
        <p:txBody>
          <a:bodyPr/>
          <a:lstStyle/>
          <a:p>
            <a:r>
              <a:rPr lang="en-US" altLang="en-US" smtClean="0"/>
              <a:t>The Standard Was Promulgated in 1991 - Is it Working?</a:t>
            </a:r>
          </a:p>
        </p:txBody>
      </p:sp>
      <p:pic>
        <p:nvPicPr>
          <p:cNvPr id="13315" name="Picture 12" descr="10"/>
          <p:cNvPicPr>
            <a:picLocks noGrp="1" noChangeAspect="1" noChangeArrowheads="1"/>
          </p:cNvPicPr>
          <p:nvPr>
            <p:ph sz="half" idx="2"/>
          </p:nvPr>
        </p:nvPicPr>
        <p:blipFill>
          <a:blip r:embed="rId3">
            <a:extLst>
              <a:ext uri="{28A0092B-C50C-407E-A947-70E740481C1C}">
                <a14:useLocalDpi xmlns:a14="http://schemas.microsoft.com/office/drawing/2010/main" val="0"/>
              </a:ext>
            </a:extLst>
          </a:blip>
          <a:srcRect/>
          <a:stretch>
            <a:fillRect/>
          </a:stretch>
        </p:blipFill>
        <p:spPr>
          <a:xfrm>
            <a:off x="4419600" y="2133600"/>
            <a:ext cx="4495800" cy="2987675"/>
          </a:xfrm>
        </p:spPr>
      </p:pic>
      <p:sp>
        <p:nvSpPr>
          <p:cNvPr id="13316"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8CA1AD40-5F07-4B1F-A9FB-16C232D639B8}" type="slidenum">
              <a:rPr lang="en-US" altLang="en-US" sz="1400"/>
              <a:pPr/>
              <a:t>11</a:t>
            </a:fld>
            <a:endParaRPr lang="en-US" altLang="en-US" sz="1400"/>
          </a:p>
        </p:txBody>
      </p:sp>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30723" name="Rectangle 3"/>
          <p:cNvSpPr>
            <a:spLocks noGrp="1" noChangeArrowheads="1"/>
          </p:cNvSpPr>
          <p:nvPr>
            <p:ph type="body" sz="half" idx="1"/>
          </p:nvPr>
        </p:nvSpPr>
        <p:spPr>
          <a:xfrm>
            <a:off x="685800" y="1752600"/>
            <a:ext cx="3810000" cy="4114800"/>
          </a:xfrm>
        </p:spPr>
        <p:txBody>
          <a:bodyPr/>
          <a:lstStyle/>
          <a:p>
            <a:pPr>
              <a:lnSpc>
                <a:spcPct val="80000"/>
              </a:lnSpc>
              <a:defRPr/>
            </a:pPr>
            <a:r>
              <a:rPr lang="en-US" sz="2400" smtClean="0">
                <a:ea typeface="+mn-ea"/>
              </a:rPr>
              <a:t>Application</a:t>
            </a:r>
          </a:p>
          <a:p>
            <a:pPr>
              <a:lnSpc>
                <a:spcPct val="80000"/>
              </a:lnSpc>
              <a:defRPr/>
            </a:pPr>
            <a:r>
              <a:rPr lang="en-US" sz="2400" smtClean="0">
                <a:ea typeface="+mn-ea"/>
              </a:rPr>
              <a:t>Exclusions</a:t>
            </a:r>
          </a:p>
          <a:p>
            <a:pPr>
              <a:lnSpc>
                <a:spcPct val="80000"/>
              </a:lnSpc>
              <a:defRPr/>
            </a:pPr>
            <a:r>
              <a:rPr lang="en-US" sz="2400" smtClean="0">
                <a:ea typeface="+mn-ea"/>
              </a:rPr>
              <a:t>Definitions</a:t>
            </a:r>
          </a:p>
          <a:p>
            <a:pPr>
              <a:lnSpc>
                <a:spcPct val="80000"/>
              </a:lnSpc>
              <a:defRPr/>
            </a:pPr>
            <a:r>
              <a:rPr lang="en-US" sz="2400" smtClean="0">
                <a:ea typeface="+mn-ea"/>
              </a:rPr>
              <a:t>Employee Participation</a:t>
            </a:r>
          </a:p>
          <a:p>
            <a:pPr>
              <a:lnSpc>
                <a:spcPct val="80000"/>
              </a:lnSpc>
              <a:defRPr/>
            </a:pPr>
            <a:r>
              <a:rPr lang="en-US" sz="2400" smtClean="0">
                <a:ea typeface="+mn-ea"/>
              </a:rPr>
              <a:t>Hazards of the Process</a:t>
            </a:r>
          </a:p>
          <a:p>
            <a:pPr>
              <a:lnSpc>
                <a:spcPct val="80000"/>
              </a:lnSpc>
              <a:defRPr/>
            </a:pPr>
            <a:r>
              <a:rPr lang="en-US" sz="2400" smtClean="0">
                <a:ea typeface="+mn-ea"/>
              </a:rPr>
              <a:t>Toxicity</a:t>
            </a:r>
          </a:p>
          <a:p>
            <a:pPr>
              <a:lnSpc>
                <a:spcPct val="80000"/>
              </a:lnSpc>
              <a:defRPr/>
            </a:pPr>
            <a:r>
              <a:rPr lang="en-US" sz="2400" smtClean="0">
                <a:ea typeface="+mn-ea"/>
              </a:rPr>
              <a:t>Technology of the Process</a:t>
            </a:r>
          </a:p>
          <a:p>
            <a:pPr>
              <a:lnSpc>
                <a:spcPct val="80000"/>
              </a:lnSpc>
              <a:defRPr/>
            </a:pPr>
            <a:r>
              <a:rPr lang="en-US" sz="2400" smtClean="0">
                <a:ea typeface="+mn-ea"/>
              </a:rPr>
              <a:t>Equipment in the Process</a:t>
            </a:r>
          </a:p>
          <a:p>
            <a:pPr>
              <a:lnSpc>
                <a:spcPct val="80000"/>
              </a:lnSpc>
              <a:defRPr/>
            </a:pPr>
            <a:r>
              <a:rPr lang="en-US" sz="2400" smtClean="0">
                <a:ea typeface="+mn-ea"/>
              </a:rPr>
              <a:t>Mechanical Integrity</a:t>
            </a:r>
          </a:p>
          <a:p>
            <a:pPr>
              <a:lnSpc>
                <a:spcPct val="80000"/>
              </a:lnSpc>
              <a:defRPr/>
            </a:pPr>
            <a:r>
              <a:rPr lang="en-US" sz="2400" smtClean="0">
                <a:ea typeface="+mn-ea"/>
              </a:rPr>
              <a:t>Inspection &amp; Testing</a:t>
            </a:r>
          </a:p>
          <a:p>
            <a:pPr>
              <a:lnSpc>
                <a:spcPct val="80000"/>
              </a:lnSpc>
              <a:defRPr/>
            </a:pPr>
            <a:r>
              <a:rPr lang="en-US" sz="2400" smtClean="0">
                <a:ea typeface="+mn-ea"/>
              </a:rPr>
              <a:t>Quality Assurance</a:t>
            </a:r>
            <a:endParaRPr lang="en-US" sz="2000" smtClean="0">
              <a:ea typeface="+mn-ea"/>
            </a:endParaRPr>
          </a:p>
          <a:p>
            <a:pPr>
              <a:lnSpc>
                <a:spcPct val="80000"/>
              </a:lnSpc>
              <a:buFont typeface="Wingdings" pitchFamily="2" charset="2"/>
              <a:buNone/>
              <a:defRPr/>
            </a:pPr>
            <a:endParaRPr lang="en-US" sz="2400" smtClean="0">
              <a:latin typeface="Verdana" pitchFamily="34" charset="0"/>
              <a:ea typeface="+mn-ea"/>
            </a:endParaRPr>
          </a:p>
          <a:p>
            <a:pPr lvl="1">
              <a:lnSpc>
                <a:spcPct val="80000"/>
              </a:lnSpc>
              <a:defRPr/>
            </a:pPr>
            <a:endParaRPr lang="en-US" sz="2000" smtClean="0">
              <a:latin typeface="Verdana" pitchFamily="34" charset="0"/>
            </a:endParaRPr>
          </a:p>
        </p:txBody>
      </p:sp>
      <p:sp>
        <p:nvSpPr>
          <p:cNvPr id="14338" name="Rectangle 5"/>
          <p:cNvSpPr>
            <a:spLocks noGrp="1" noChangeArrowheads="1"/>
          </p:cNvSpPr>
          <p:nvPr>
            <p:ph type="title"/>
          </p:nvPr>
        </p:nvSpPr>
        <p:spPr/>
        <p:txBody>
          <a:bodyPr/>
          <a:lstStyle/>
          <a:p>
            <a:r>
              <a:rPr lang="en-US" altLang="en-US" smtClean="0"/>
              <a:t>The Elements of the PSM Standard</a:t>
            </a:r>
          </a:p>
        </p:txBody>
      </p:sp>
      <p:sp>
        <p:nvSpPr>
          <p:cNvPr id="30729" name="Rectangle 9"/>
          <p:cNvSpPr>
            <a:spLocks noGrp="1" noChangeArrowheads="1"/>
          </p:cNvSpPr>
          <p:nvPr>
            <p:ph type="body" sz="half" idx="2"/>
          </p:nvPr>
        </p:nvSpPr>
        <p:spPr>
          <a:xfrm>
            <a:off x="4648200" y="1752600"/>
            <a:ext cx="3810000" cy="4114800"/>
          </a:xfrm>
        </p:spPr>
        <p:txBody>
          <a:bodyPr/>
          <a:lstStyle/>
          <a:p>
            <a:pPr>
              <a:lnSpc>
                <a:spcPct val="80000"/>
              </a:lnSpc>
            </a:pPr>
            <a:r>
              <a:rPr lang="en-US" altLang="en-US" sz="2400" smtClean="0">
                <a:effectLst>
                  <a:outerShdw blurRad="38100" dist="38100" dir="2700000" algn="tl">
                    <a:srgbClr val="171FC4"/>
                  </a:outerShdw>
                </a:effectLst>
              </a:rPr>
              <a:t>Process Hazard Analysis</a:t>
            </a:r>
          </a:p>
          <a:p>
            <a:pPr>
              <a:lnSpc>
                <a:spcPct val="80000"/>
              </a:lnSpc>
            </a:pPr>
            <a:r>
              <a:rPr lang="en-US" altLang="en-US" sz="2400" smtClean="0">
                <a:effectLst>
                  <a:outerShdw blurRad="38100" dist="38100" dir="2700000" algn="tl">
                    <a:srgbClr val="171FC4"/>
                  </a:outerShdw>
                </a:effectLst>
              </a:rPr>
              <a:t>Management of Change</a:t>
            </a:r>
          </a:p>
          <a:p>
            <a:pPr>
              <a:lnSpc>
                <a:spcPct val="80000"/>
              </a:lnSpc>
            </a:pPr>
            <a:r>
              <a:rPr lang="en-US" altLang="en-US" sz="2400" smtClean="0">
                <a:effectLst>
                  <a:outerShdw blurRad="38100" dist="38100" dir="2700000" algn="tl">
                    <a:srgbClr val="171FC4"/>
                  </a:outerShdw>
                </a:effectLst>
              </a:rPr>
              <a:t>Operating Procedures</a:t>
            </a:r>
          </a:p>
          <a:p>
            <a:pPr>
              <a:lnSpc>
                <a:spcPct val="80000"/>
              </a:lnSpc>
            </a:pPr>
            <a:r>
              <a:rPr lang="en-US" altLang="en-US" sz="2400" smtClean="0">
                <a:effectLst>
                  <a:outerShdw blurRad="38100" dist="38100" dir="2700000" algn="tl">
                    <a:srgbClr val="171FC4"/>
                  </a:outerShdw>
                </a:effectLst>
              </a:rPr>
              <a:t>Safe Work Practices</a:t>
            </a:r>
          </a:p>
          <a:p>
            <a:pPr>
              <a:lnSpc>
                <a:spcPct val="80000"/>
              </a:lnSpc>
            </a:pPr>
            <a:r>
              <a:rPr lang="en-US" altLang="en-US" sz="2400" smtClean="0">
                <a:effectLst>
                  <a:outerShdw blurRad="38100" dist="38100" dir="2700000" algn="tl">
                    <a:srgbClr val="171FC4"/>
                  </a:outerShdw>
                </a:effectLst>
              </a:rPr>
              <a:t>Training</a:t>
            </a:r>
          </a:p>
          <a:p>
            <a:pPr>
              <a:lnSpc>
                <a:spcPct val="80000"/>
              </a:lnSpc>
            </a:pPr>
            <a:r>
              <a:rPr lang="en-US" altLang="en-US" sz="2400" smtClean="0">
                <a:effectLst>
                  <a:outerShdw blurRad="38100" dist="38100" dir="2700000" algn="tl">
                    <a:srgbClr val="171FC4"/>
                  </a:outerShdw>
                </a:effectLst>
              </a:rPr>
              <a:t>Contractor Management</a:t>
            </a:r>
          </a:p>
          <a:p>
            <a:pPr>
              <a:lnSpc>
                <a:spcPct val="80000"/>
              </a:lnSpc>
            </a:pPr>
            <a:r>
              <a:rPr lang="en-US" altLang="en-US" sz="2400" smtClean="0">
                <a:effectLst>
                  <a:outerShdw blurRad="38100" dist="38100" dir="2700000" algn="tl">
                    <a:srgbClr val="171FC4"/>
                  </a:outerShdw>
                </a:effectLst>
              </a:rPr>
              <a:t>Emergency Planning &amp; Response</a:t>
            </a:r>
          </a:p>
          <a:p>
            <a:pPr>
              <a:lnSpc>
                <a:spcPct val="80000"/>
              </a:lnSpc>
            </a:pPr>
            <a:r>
              <a:rPr lang="en-US" altLang="en-US" sz="2400" smtClean="0">
                <a:effectLst>
                  <a:outerShdw blurRad="38100" dist="38100" dir="2700000" algn="tl">
                    <a:srgbClr val="171FC4"/>
                  </a:outerShdw>
                </a:effectLst>
              </a:rPr>
              <a:t>Incident Investigation</a:t>
            </a:r>
          </a:p>
          <a:p>
            <a:pPr>
              <a:lnSpc>
                <a:spcPct val="80000"/>
              </a:lnSpc>
            </a:pPr>
            <a:r>
              <a:rPr lang="en-US" altLang="en-US" sz="2400" smtClean="0">
                <a:effectLst>
                  <a:outerShdw blurRad="38100" dist="38100" dir="2700000" algn="tl">
                    <a:srgbClr val="171FC4"/>
                  </a:outerShdw>
                </a:effectLst>
              </a:rPr>
              <a:t>Compliance Audits</a:t>
            </a:r>
          </a:p>
          <a:p>
            <a:pPr>
              <a:lnSpc>
                <a:spcPct val="80000"/>
              </a:lnSpc>
            </a:pPr>
            <a:r>
              <a:rPr lang="en-US" altLang="en-US" sz="2400" smtClean="0">
                <a:effectLst>
                  <a:outerShdw blurRad="38100" dist="38100" dir="2700000" algn="tl">
                    <a:srgbClr val="171FC4"/>
                  </a:outerShdw>
                </a:effectLst>
              </a:rPr>
              <a:t>Trade Secrets</a:t>
            </a:r>
          </a:p>
        </p:txBody>
      </p:sp>
      <p:sp>
        <p:nvSpPr>
          <p:cNvPr id="14340"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265DD95C-3CAE-43BC-84C6-7C29CC3985D1}" type="slidenum">
              <a:rPr lang="en-US" altLang="en-US" sz="1400"/>
              <a:pPr/>
              <a:t>12</a:t>
            </a:fld>
            <a:endParaRPr lang="en-US" altLang="en-US" sz="1400"/>
          </a:p>
        </p:txBody>
      </p:sp>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30723" name="Rectangle 3"/>
          <p:cNvSpPr>
            <a:spLocks noGrp="1" noChangeArrowheads="1"/>
          </p:cNvSpPr>
          <p:nvPr>
            <p:ph type="body" sz="half" idx="1"/>
          </p:nvPr>
        </p:nvSpPr>
        <p:spPr>
          <a:xfrm>
            <a:off x="685800" y="1752600"/>
            <a:ext cx="3810000" cy="4114800"/>
          </a:xfrm>
        </p:spPr>
        <p:txBody>
          <a:bodyPr/>
          <a:lstStyle/>
          <a:p>
            <a:pPr>
              <a:lnSpc>
                <a:spcPct val="80000"/>
              </a:lnSpc>
              <a:defRPr/>
            </a:pPr>
            <a:r>
              <a:rPr lang="en-US" sz="2400" dirty="0" smtClean="0">
                <a:ea typeface="+mn-ea"/>
              </a:rPr>
              <a:t>Application</a:t>
            </a:r>
          </a:p>
          <a:p>
            <a:pPr>
              <a:lnSpc>
                <a:spcPct val="80000"/>
              </a:lnSpc>
              <a:defRPr/>
            </a:pPr>
            <a:r>
              <a:rPr lang="en-US" sz="2400" dirty="0" smtClean="0">
                <a:ea typeface="+mn-ea"/>
              </a:rPr>
              <a:t>Exclusions</a:t>
            </a:r>
          </a:p>
          <a:p>
            <a:pPr>
              <a:lnSpc>
                <a:spcPct val="80000"/>
              </a:lnSpc>
              <a:defRPr/>
            </a:pPr>
            <a:r>
              <a:rPr lang="en-US" sz="2400" dirty="0" smtClean="0">
                <a:ea typeface="+mn-ea"/>
              </a:rPr>
              <a:t>Definitions</a:t>
            </a:r>
          </a:p>
          <a:p>
            <a:pPr>
              <a:lnSpc>
                <a:spcPct val="80000"/>
              </a:lnSpc>
              <a:defRPr/>
            </a:pPr>
            <a:r>
              <a:rPr lang="en-US" sz="2400" dirty="0" smtClean="0">
                <a:ea typeface="+mn-ea"/>
              </a:rPr>
              <a:t>Employee Participation</a:t>
            </a:r>
          </a:p>
          <a:p>
            <a:pPr>
              <a:lnSpc>
                <a:spcPct val="80000"/>
              </a:lnSpc>
              <a:defRPr/>
            </a:pPr>
            <a:r>
              <a:rPr lang="en-US" sz="2400" dirty="0" smtClean="0">
                <a:ea typeface="+mn-ea"/>
              </a:rPr>
              <a:t>Hazards of the Process</a:t>
            </a:r>
          </a:p>
          <a:p>
            <a:pPr>
              <a:lnSpc>
                <a:spcPct val="80000"/>
              </a:lnSpc>
              <a:defRPr/>
            </a:pPr>
            <a:r>
              <a:rPr lang="en-US" sz="2400" dirty="0" smtClean="0">
                <a:ea typeface="+mn-ea"/>
              </a:rPr>
              <a:t>Toxicity</a:t>
            </a:r>
          </a:p>
          <a:p>
            <a:pPr>
              <a:lnSpc>
                <a:spcPct val="80000"/>
              </a:lnSpc>
              <a:defRPr/>
            </a:pPr>
            <a:r>
              <a:rPr lang="en-US" sz="2400" dirty="0" smtClean="0">
                <a:ea typeface="+mn-ea"/>
              </a:rPr>
              <a:t>Technology of the Process</a:t>
            </a:r>
          </a:p>
          <a:p>
            <a:pPr>
              <a:lnSpc>
                <a:spcPct val="80000"/>
              </a:lnSpc>
              <a:defRPr/>
            </a:pPr>
            <a:r>
              <a:rPr lang="en-US" sz="2400" dirty="0" smtClean="0">
                <a:ea typeface="+mn-ea"/>
              </a:rPr>
              <a:t>Equipment in the Process</a:t>
            </a:r>
          </a:p>
          <a:p>
            <a:pPr>
              <a:lnSpc>
                <a:spcPct val="80000"/>
              </a:lnSpc>
              <a:defRPr/>
            </a:pPr>
            <a:r>
              <a:rPr lang="en-US" b="1" i="1" dirty="0" smtClean="0">
                <a:solidFill>
                  <a:srgbClr val="FF0000"/>
                </a:solidFill>
                <a:ea typeface="+mn-ea"/>
              </a:rPr>
              <a:t>Mechanical Integrity</a:t>
            </a:r>
          </a:p>
          <a:p>
            <a:pPr>
              <a:lnSpc>
                <a:spcPct val="80000"/>
              </a:lnSpc>
              <a:defRPr/>
            </a:pPr>
            <a:r>
              <a:rPr lang="en-US" sz="2400" dirty="0" smtClean="0">
                <a:ea typeface="+mn-ea"/>
              </a:rPr>
              <a:t>Inspection &amp; Testing</a:t>
            </a:r>
          </a:p>
          <a:p>
            <a:pPr>
              <a:lnSpc>
                <a:spcPct val="80000"/>
              </a:lnSpc>
              <a:buFont typeface="Wingdings" pitchFamily="2" charset="2"/>
              <a:buNone/>
              <a:defRPr/>
            </a:pPr>
            <a:endParaRPr lang="en-US" sz="2400" dirty="0" smtClean="0">
              <a:latin typeface="Verdana" pitchFamily="34" charset="0"/>
              <a:ea typeface="+mn-ea"/>
            </a:endParaRPr>
          </a:p>
          <a:p>
            <a:pPr lvl="1">
              <a:lnSpc>
                <a:spcPct val="80000"/>
              </a:lnSpc>
              <a:defRPr/>
            </a:pPr>
            <a:endParaRPr lang="en-US" sz="2000" dirty="0" smtClean="0">
              <a:latin typeface="Verdana" pitchFamily="34" charset="0"/>
            </a:endParaRPr>
          </a:p>
        </p:txBody>
      </p:sp>
      <p:sp>
        <p:nvSpPr>
          <p:cNvPr id="15362" name="Rectangle 5"/>
          <p:cNvSpPr>
            <a:spLocks noGrp="1" noChangeArrowheads="1"/>
          </p:cNvSpPr>
          <p:nvPr>
            <p:ph type="title"/>
          </p:nvPr>
        </p:nvSpPr>
        <p:spPr/>
        <p:txBody>
          <a:bodyPr/>
          <a:lstStyle/>
          <a:p>
            <a:r>
              <a:rPr lang="en-US" altLang="en-US" smtClean="0"/>
              <a:t>The Elements of the PSM Standard</a:t>
            </a:r>
          </a:p>
        </p:txBody>
      </p:sp>
      <p:sp>
        <p:nvSpPr>
          <p:cNvPr id="30729" name="Rectangle 9"/>
          <p:cNvSpPr>
            <a:spLocks noGrp="1" noChangeArrowheads="1"/>
          </p:cNvSpPr>
          <p:nvPr>
            <p:ph type="body" sz="half" idx="2"/>
          </p:nvPr>
        </p:nvSpPr>
        <p:spPr>
          <a:xfrm>
            <a:off x="4648200" y="1752600"/>
            <a:ext cx="3810000" cy="4114800"/>
          </a:xfrm>
        </p:spPr>
        <p:txBody>
          <a:bodyPr/>
          <a:lstStyle/>
          <a:p>
            <a:pPr>
              <a:lnSpc>
                <a:spcPct val="80000"/>
              </a:lnSpc>
            </a:pPr>
            <a:r>
              <a:rPr lang="en-US" altLang="en-US" sz="2400" smtClean="0">
                <a:effectLst>
                  <a:outerShdw blurRad="38100" dist="38100" dir="2700000" algn="tl">
                    <a:srgbClr val="171FC4"/>
                  </a:outerShdw>
                </a:effectLst>
              </a:rPr>
              <a:t>Process Hazard Analysis</a:t>
            </a:r>
          </a:p>
          <a:p>
            <a:pPr>
              <a:lnSpc>
                <a:spcPct val="80000"/>
              </a:lnSpc>
            </a:pPr>
            <a:r>
              <a:rPr lang="en-US" altLang="en-US" sz="2400" smtClean="0">
                <a:effectLst>
                  <a:outerShdw blurRad="38100" dist="38100" dir="2700000" algn="tl">
                    <a:srgbClr val="171FC4"/>
                  </a:outerShdw>
                </a:effectLst>
              </a:rPr>
              <a:t>Management of Change</a:t>
            </a:r>
          </a:p>
          <a:p>
            <a:pPr>
              <a:lnSpc>
                <a:spcPct val="80000"/>
              </a:lnSpc>
            </a:pPr>
            <a:r>
              <a:rPr lang="en-US" altLang="en-US" sz="2400" smtClean="0">
                <a:effectLst>
                  <a:outerShdw blurRad="38100" dist="38100" dir="2700000" algn="tl">
                    <a:srgbClr val="171FC4"/>
                  </a:outerShdw>
                </a:effectLst>
              </a:rPr>
              <a:t>Operating Procedures</a:t>
            </a:r>
          </a:p>
          <a:p>
            <a:pPr>
              <a:lnSpc>
                <a:spcPct val="80000"/>
              </a:lnSpc>
            </a:pPr>
            <a:r>
              <a:rPr lang="en-US" altLang="en-US" sz="2400" smtClean="0">
                <a:effectLst>
                  <a:outerShdw blurRad="38100" dist="38100" dir="2700000" algn="tl">
                    <a:srgbClr val="171FC4"/>
                  </a:outerShdw>
                </a:effectLst>
              </a:rPr>
              <a:t>Safe Work Practices</a:t>
            </a:r>
          </a:p>
          <a:p>
            <a:pPr>
              <a:lnSpc>
                <a:spcPct val="80000"/>
              </a:lnSpc>
            </a:pPr>
            <a:r>
              <a:rPr lang="en-US" altLang="en-US" sz="2400" smtClean="0">
                <a:effectLst>
                  <a:outerShdw blurRad="38100" dist="38100" dir="2700000" algn="tl">
                    <a:srgbClr val="171FC4"/>
                  </a:outerShdw>
                </a:effectLst>
              </a:rPr>
              <a:t>Training</a:t>
            </a:r>
          </a:p>
          <a:p>
            <a:pPr>
              <a:lnSpc>
                <a:spcPct val="80000"/>
              </a:lnSpc>
            </a:pPr>
            <a:r>
              <a:rPr lang="en-US" altLang="en-US" sz="2400" smtClean="0">
                <a:effectLst>
                  <a:outerShdw blurRad="38100" dist="38100" dir="2700000" algn="tl">
                    <a:srgbClr val="171FC4"/>
                  </a:outerShdw>
                </a:effectLst>
              </a:rPr>
              <a:t>Contractor Management</a:t>
            </a:r>
          </a:p>
          <a:p>
            <a:pPr>
              <a:lnSpc>
                <a:spcPct val="80000"/>
              </a:lnSpc>
            </a:pPr>
            <a:r>
              <a:rPr lang="en-US" altLang="en-US" sz="2400" smtClean="0">
                <a:effectLst>
                  <a:outerShdw blurRad="38100" dist="38100" dir="2700000" algn="tl">
                    <a:srgbClr val="171FC4"/>
                  </a:outerShdw>
                </a:effectLst>
              </a:rPr>
              <a:t>Emergency Planning &amp; Response</a:t>
            </a:r>
          </a:p>
          <a:p>
            <a:pPr>
              <a:lnSpc>
                <a:spcPct val="80000"/>
              </a:lnSpc>
            </a:pPr>
            <a:r>
              <a:rPr lang="en-US" altLang="en-US" sz="2400" smtClean="0">
                <a:effectLst>
                  <a:outerShdw blurRad="38100" dist="38100" dir="2700000" algn="tl">
                    <a:srgbClr val="171FC4"/>
                  </a:outerShdw>
                </a:effectLst>
              </a:rPr>
              <a:t>Incident Investigation</a:t>
            </a:r>
          </a:p>
          <a:p>
            <a:pPr>
              <a:lnSpc>
                <a:spcPct val="80000"/>
              </a:lnSpc>
            </a:pPr>
            <a:r>
              <a:rPr lang="en-US" altLang="en-US" sz="2400" smtClean="0">
                <a:effectLst>
                  <a:outerShdw blurRad="38100" dist="38100" dir="2700000" algn="tl">
                    <a:srgbClr val="171FC4"/>
                  </a:outerShdw>
                </a:effectLst>
              </a:rPr>
              <a:t>Compliance Audits</a:t>
            </a:r>
          </a:p>
          <a:p>
            <a:pPr>
              <a:lnSpc>
                <a:spcPct val="80000"/>
              </a:lnSpc>
            </a:pPr>
            <a:r>
              <a:rPr lang="en-US" altLang="en-US" sz="2400" smtClean="0">
                <a:effectLst>
                  <a:outerShdw blurRad="38100" dist="38100" dir="2700000" algn="tl">
                    <a:srgbClr val="171FC4"/>
                  </a:outerShdw>
                </a:effectLst>
              </a:rPr>
              <a:t>Trade Secrets</a:t>
            </a:r>
          </a:p>
        </p:txBody>
      </p:sp>
      <p:sp>
        <p:nvSpPr>
          <p:cNvPr id="15364"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CC10C0C2-E132-4E47-82AB-94508BEC9E5A}" type="slidenum">
              <a:rPr lang="en-US" altLang="en-US" sz="1400"/>
              <a:pPr/>
              <a:t>13</a:t>
            </a:fld>
            <a:endParaRPr lang="en-US" altLang="en-US" sz="1400"/>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30723" name="Rectangle 3"/>
          <p:cNvSpPr>
            <a:spLocks noGrp="1" noChangeArrowheads="1"/>
          </p:cNvSpPr>
          <p:nvPr>
            <p:ph type="body" sz="half" idx="1"/>
          </p:nvPr>
        </p:nvSpPr>
        <p:spPr>
          <a:xfrm>
            <a:off x="685800" y="1752600"/>
            <a:ext cx="3810000" cy="4114800"/>
          </a:xfrm>
        </p:spPr>
        <p:txBody>
          <a:bodyPr/>
          <a:lstStyle/>
          <a:p>
            <a:pPr>
              <a:lnSpc>
                <a:spcPct val="80000"/>
              </a:lnSpc>
              <a:defRPr/>
            </a:pPr>
            <a:r>
              <a:rPr lang="en-US" sz="2400" dirty="0" smtClean="0">
                <a:ea typeface="+mn-ea"/>
              </a:rPr>
              <a:t>Application</a:t>
            </a:r>
          </a:p>
          <a:p>
            <a:pPr>
              <a:lnSpc>
                <a:spcPct val="80000"/>
              </a:lnSpc>
              <a:defRPr/>
            </a:pPr>
            <a:r>
              <a:rPr lang="en-US" sz="2400" dirty="0" smtClean="0">
                <a:ea typeface="+mn-ea"/>
              </a:rPr>
              <a:t>Exclusions</a:t>
            </a:r>
          </a:p>
          <a:p>
            <a:pPr>
              <a:lnSpc>
                <a:spcPct val="80000"/>
              </a:lnSpc>
              <a:defRPr/>
            </a:pPr>
            <a:r>
              <a:rPr lang="en-US" sz="2400" dirty="0" smtClean="0">
                <a:ea typeface="+mn-ea"/>
              </a:rPr>
              <a:t>Definitions</a:t>
            </a:r>
          </a:p>
          <a:p>
            <a:pPr>
              <a:lnSpc>
                <a:spcPct val="80000"/>
              </a:lnSpc>
              <a:defRPr/>
            </a:pPr>
            <a:r>
              <a:rPr lang="en-US" sz="2400" dirty="0" smtClean="0">
                <a:ea typeface="+mn-ea"/>
              </a:rPr>
              <a:t>Employee Participation</a:t>
            </a:r>
          </a:p>
          <a:p>
            <a:pPr>
              <a:lnSpc>
                <a:spcPct val="80000"/>
              </a:lnSpc>
              <a:defRPr/>
            </a:pPr>
            <a:r>
              <a:rPr lang="en-US" sz="2400" dirty="0" smtClean="0">
                <a:ea typeface="+mn-ea"/>
              </a:rPr>
              <a:t>Hazards of the Process</a:t>
            </a:r>
          </a:p>
          <a:p>
            <a:pPr>
              <a:lnSpc>
                <a:spcPct val="80000"/>
              </a:lnSpc>
              <a:defRPr/>
            </a:pPr>
            <a:r>
              <a:rPr lang="en-US" sz="2400" dirty="0" smtClean="0">
                <a:ea typeface="+mn-ea"/>
              </a:rPr>
              <a:t>Toxicity</a:t>
            </a:r>
          </a:p>
          <a:p>
            <a:pPr>
              <a:lnSpc>
                <a:spcPct val="80000"/>
              </a:lnSpc>
              <a:defRPr/>
            </a:pPr>
            <a:r>
              <a:rPr lang="en-US" sz="2400" dirty="0" smtClean="0">
                <a:ea typeface="+mn-ea"/>
              </a:rPr>
              <a:t>Technology of the Process</a:t>
            </a:r>
          </a:p>
          <a:p>
            <a:pPr>
              <a:lnSpc>
                <a:spcPct val="80000"/>
              </a:lnSpc>
              <a:defRPr/>
            </a:pPr>
            <a:r>
              <a:rPr lang="en-US" sz="2400" dirty="0" smtClean="0">
                <a:ea typeface="+mn-ea"/>
              </a:rPr>
              <a:t>Equipment in the Process</a:t>
            </a:r>
          </a:p>
          <a:p>
            <a:pPr>
              <a:lnSpc>
                <a:spcPct val="80000"/>
              </a:lnSpc>
              <a:defRPr/>
            </a:pPr>
            <a:r>
              <a:rPr lang="en-US" sz="2400" b="1" i="1" dirty="0" smtClean="0">
                <a:solidFill>
                  <a:srgbClr val="FFFF00"/>
                </a:solidFill>
                <a:ea typeface="+mn-ea"/>
              </a:rPr>
              <a:t>Mechanical Integrity</a:t>
            </a:r>
          </a:p>
          <a:p>
            <a:pPr>
              <a:lnSpc>
                <a:spcPct val="80000"/>
              </a:lnSpc>
              <a:defRPr/>
            </a:pPr>
            <a:r>
              <a:rPr lang="en-US" sz="2400" dirty="0" smtClean="0">
                <a:ea typeface="+mn-ea"/>
              </a:rPr>
              <a:t>Inspection &amp; Testing</a:t>
            </a:r>
          </a:p>
          <a:p>
            <a:pPr>
              <a:lnSpc>
                <a:spcPct val="80000"/>
              </a:lnSpc>
              <a:defRPr/>
            </a:pPr>
            <a:r>
              <a:rPr lang="en-US" sz="2400" dirty="0" smtClean="0">
                <a:ea typeface="+mn-ea"/>
              </a:rPr>
              <a:t>Quality Assurance</a:t>
            </a:r>
            <a:endParaRPr lang="en-US" sz="2000" dirty="0" smtClean="0">
              <a:ea typeface="+mn-ea"/>
            </a:endParaRPr>
          </a:p>
          <a:p>
            <a:pPr>
              <a:lnSpc>
                <a:spcPct val="80000"/>
              </a:lnSpc>
              <a:buFont typeface="Wingdings" pitchFamily="2" charset="2"/>
              <a:buNone/>
              <a:defRPr/>
            </a:pPr>
            <a:endParaRPr lang="en-US" sz="2400" dirty="0" smtClean="0">
              <a:latin typeface="Verdana" pitchFamily="34" charset="0"/>
              <a:ea typeface="+mn-ea"/>
            </a:endParaRPr>
          </a:p>
          <a:p>
            <a:pPr lvl="1">
              <a:lnSpc>
                <a:spcPct val="80000"/>
              </a:lnSpc>
              <a:defRPr/>
            </a:pPr>
            <a:endParaRPr lang="en-US" sz="2000" dirty="0" smtClean="0">
              <a:latin typeface="Verdana" pitchFamily="34" charset="0"/>
            </a:endParaRPr>
          </a:p>
        </p:txBody>
      </p:sp>
      <p:sp>
        <p:nvSpPr>
          <p:cNvPr id="16386" name="Rectangle 5"/>
          <p:cNvSpPr>
            <a:spLocks noGrp="1" noChangeArrowheads="1"/>
          </p:cNvSpPr>
          <p:nvPr>
            <p:ph type="title"/>
          </p:nvPr>
        </p:nvSpPr>
        <p:spPr/>
        <p:txBody>
          <a:bodyPr/>
          <a:lstStyle/>
          <a:p>
            <a:r>
              <a:rPr lang="en-US" altLang="en-US" smtClean="0"/>
              <a:t>The Elements of the PSM Standard</a:t>
            </a:r>
          </a:p>
        </p:txBody>
      </p:sp>
      <p:sp>
        <p:nvSpPr>
          <p:cNvPr id="30729" name="Rectangle 9"/>
          <p:cNvSpPr>
            <a:spLocks noGrp="1" noChangeArrowheads="1"/>
          </p:cNvSpPr>
          <p:nvPr>
            <p:ph type="body" sz="half" idx="2"/>
          </p:nvPr>
        </p:nvSpPr>
        <p:spPr>
          <a:xfrm>
            <a:off x="4648200" y="1752600"/>
            <a:ext cx="3810000" cy="4114800"/>
          </a:xfrm>
        </p:spPr>
        <p:txBody>
          <a:bodyPr/>
          <a:lstStyle/>
          <a:p>
            <a:pPr>
              <a:lnSpc>
                <a:spcPct val="80000"/>
              </a:lnSpc>
            </a:pPr>
            <a:r>
              <a:rPr lang="en-US" altLang="en-US" sz="2400" smtClean="0">
                <a:effectLst>
                  <a:outerShdw blurRad="38100" dist="38100" dir="2700000" algn="tl">
                    <a:srgbClr val="171FC4"/>
                  </a:outerShdw>
                </a:effectLst>
              </a:rPr>
              <a:t>Process Hazard Analysis</a:t>
            </a:r>
          </a:p>
          <a:p>
            <a:pPr>
              <a:lnSpc>
                <a:spcPct val="80000"/>
              </a:lnSpc>
            </a:pPr>
            <a:r>
              <a:rPr lang="en-US" altLang="en-US" b="1" i="1" smtClean="0">
                <a:solidFill>
                  <a:srgbClr val="FF0000"/>
                </a:solidFill>
                <a:effectLst>
                  <a:outerShdw blurRad="38100" dist="38100" dir="2700000" algn="tl">
                    <a:srgbClr val="FFFFFF"/>
                  </a:outerShdw>
                </a:effectLst>
              </a:rPr>
              <a:t>Management of Change</a:t>
            </a:r>
          </a:p>
          <a:p>
            <a:pPr>
              <a:lnSpc>
                <a:spcPct val="80000"/>
              </a:lnSpc>
            </a:pPr>
            <a:r>
              <a:rPr lang="en-US" altLang="en-US" sz="2400" smtClean="0">
                <a:effectLst>
                  <a:outerShdw blurRad="38100" dist="38100" dir="2700000" algn="tl">
                    <a:srgbClr val="171FC4"/>
                  </a:outerShdw>
                </a:effectLst>
              </a:rPr>
              <a:t>Operating Procedures</a:t>
            </a:r>
          </a:p>
          <a:p>
            <a:pPr>
              <a:lnSpc>
                <a:spcPct val="80000"/>
              </a:lnSpc>
            </a:pPr>
            <a:r>
              <a:rPr lang="en-US" altLang="en-US" sz="2400" smtClean="0">
                <a:effectLst>
                  <a:outerShdw blurRad="38100" dist="38100" dir="2700000" algn="tl">
                    <a:srgbClr val="171FC4"/>
                  </a:outerShdw>
                </a:effectLst>
              </a:rPr>
              <a:t>Safe Work Practices</a:t>
            </a:r>
          </a:p>
          <a:p>
            <a:pPr>
              <a:lnSpc>
                <a:spcPct val="80000"/>
              </a:lnSpc>
            </a:pPr>
            <a:r>
              <a:rPr lang="en-US" altLang="en-US" sz="2400" smtClean="0">
                <a:effectLst>
                  <a:outerShdw blurRad="38100" dist="38100" dir="2700000" algn="tl">
                    <a:srgbClr val="171FC4"/>
                  </a:outerShdw>
                </a:effectLst>
              </a:rPr>
              <a:t>Training</a:t>
            </a:r>
          </a:p>
          <a:p>
            <a:pPr>
              <a:lnSpc>
                <a:spcPct val="80000"/>
              </a:lnSpc>
            </a:pPr>
            <a:r>
              <a:rPr lang="en-US" altLang="en-US" sz="2400" smtClean="0">
                <a:effectLst>
                  <a:outerShdw blurRad="38100" dist="38100" dir="2700000" algn="tl">
                    <a:srgbClr val="171FC4"/>
                  </a:outerShdw>
                </a:effectLst>
              </a:rPr>
              <a:t>Contractor Management</a:t>
            </a:r>
          </a:p>
          <a:p>
            <a:pPr>
              <a:lnSpc>
                <a:spcPct val="80000"/>
              </a:lnSpc>
            </a:pPr>
            <a:r>
              <a:rPr lang="en-US" altLang="en-US" sz="2400" smtClean="0">
                <a:effectLst>
                  <a:outerShdw blurRad="38100" dist="38100" dir="2700000" algn="tl">
                    <a:srgbClr val="171FC4"/>
                  </a:outerShdw>
                </a:effectLst>
              </a:rPr>
              <a:t>Emergency Planning &amp; Response</a:t>
            </a:r>
          </a:p>
          <a:p>
            <a:pPr>
              <a:lnSpc>
                <a:spcPct val="80000"/>
              </a:lnSpc>
            </a:pPr>
            <a:r>
              <a:rPr lang="en-US" altLang="en-US" sz="2400" smtClean="0">
                <a:effectLst>
                  <a:outerShdw blurRad="38100" dist="38100" dir="2700000" algn="tl">
                    <a:srgbClr val="171FC4"/>
                  </a:outerShdw>
                </a:effectLst>
              </a:rPr>
              <a:t>Incident Investigation</a:t>
            </a:r>
          </a:p>
          <a:p>
            <a:pPr>
              <a:lnSpc>
                <a:spcPct val="80000"/>
              </a:lnSpc>
            </a:pPr>
            <a:r>
              <a:rPr lang="en-US" altLang="en-US" sz="2400" smtClean="0">
                <a:effectLst>
                  <a:outerShdw blurRad="38100" dist="38100" dir="2700000" algn="tl">
                    <a:srgbClr val="171FC4"/>
                  </a:outerShdw>
                </a:effectLst>
              </a:rPr>
              <a:t>Compliance Audits</a:t>
            </a:r>
          </a:p>
          <a:p>
            <a:pPr>
              <a:lnSpc>
                <a:spcPct val="80000"/>
              </a:lnSpc>
            </a:pPr>
            <a:r>
              <a:rPr lang="en-US" altLang="en-US" sz="2400" smtClean="0">
                <a:effectLst>
                  <a:outerShdw blurRad="38100" dist="38100" dir="2700000" algn="tl">
                    <a:srgbClr val="171FC4"/>
                  </a:outerShdw>
                </a:effectLst>
              </a:rPr>
              <a:t>Trade Secrets</a:t>
            </a:r>
          </a:p>
        </p:txBody>
      </p:sp>
      <p:sp>
        <p:nvSpPr>
          <p:cNvPr id="16388"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54E5E508-B699-4E72-8CCC-C08639D69248}" type="slidenum">
              <a:rPr lang="en-US" altLang="en-US" sz="1400"/>
              <a:pPr/>
              <a:t>14</a:t>
            </a:fld>
            <a:endParaRPr lang="en-US" altLang="en-US" sz="1400"/>
          </a:p>
        </p:txBody>
      </p:sp>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30723" name="Rectangle 3"/>
          <p:cNvSpPr>
            <a:spLocks noGrp="1" noChangeArrowheads="1"/>
          </p:cNvSpPr>
          <p:nvPr>
            <p:ph type="body" sz="half" idx="1"/>
          </p:nvPr>
        </p:nvSpPr>
        <p:spPr>
          <a:xfrm>
            <a:off x="685800" y="1752600"/>
            <a:ext cx="3810000" cy="4114800"/>
          </a:xfrm>
        </p:spPr>
        <p:txBody>
          <a:bodyPr/>
          <a:lstStyle/>
          <a:p>
            <a:pPr>
              <a:lnSpc>
                <a:spcPct val="80000"/>
              </a:lnSpc>
              <a:defRPr/>
            </a:pPr>
            <a:r>
              <a:rPr lang="en-US" sz="2400" dirty="0" smtClean="0">
                <a:ea typeface="+mn-ea"/>
              </a:rPr>
              <a:t>Application</a:t>
            </a:r>
          </a:p>
          <a:p>
            <a:pPr>
              <a:lnSpc>
                <a:spcPct val="80000"/>
              </a:lnSpc>
              <a:defRPr/>
            </a:pPr>
            <a:r>
              <a:rPr lang="en-US" sz="2400" dirty="0" smtClean="0">
                <a:ea typeface="+mn-ea"/>
              </a:rPr>
              <a:t>Exclusions</a:t>
            </a:r>
          </a:p>
          <a:p>
            <a:pPr>
              <a:lnSpc>
                <a:spcPct val="80000"/>
              </a:lnSpc>
              <a:defRPr/>
            </a:pPr>
            <a:r>
              <a:rPr lang="en-US" sz="2400" dirty="0" smtClean="0">
                <a:ea typeface="+mn-ea"/>
              </a:rPr>
              <a:t>Definitions</a:t>
            </a:r>
          </a:p>
          <a:p>
            <a:pPr>
              <a:lnSpc>
                <a:spcPct val="80000"/>
              </a:lnSpc>
              <a:defRPr/>
            </a:pPr>
            <a:r>
              <a:rPr lang="en-US" sz="2400" dirty="0" smtClean="0">
                <a:ea typeface="+mn-ea"/>
              </a:rPr>
              <a:t>Employee Participation</a:t>
            </a:r>
          </a:p>
          <a:p>
            <a:pPr>
              <a:lnSpc>
                <a:spcPct val="80000"/>
              </a:lnSpc>
              <a:defRPr/>
            </a:pPr>
            <a:r>
              <a:rPr lang="en-US" sz="2400" dirty="0" smtClean="0">
                <a:ea typeface="+mn-ea"/>
              </a:rPr>
              <a:t>Hazards of the Process</a:t>
            </a:r>
          </a:p>
          <a:p>
            <a:pPr>
              <a:lnSpc>
                <a:spcPct val="80000"/>
              </a:lnSpc>
              <a:defRPr/>
            </a:pPr>
            <a:r>
              <a:rPr lang="en-US" sz="2400" dirty="0" smtClean="0">
                <a:ea typeface="+mn-ea"/>
              </a:rPr>
              <a:t>Toxicity</a:t>
            </a:r>
          </a:p>
          <a:p>
            <a:pPr>
              <a:lnSpc>
                <a:spcPct val="80000"/>
              </a:lnSpc>
              <a:defRPr/>
            </a:pPr>
            <a:r>
              <a:rPr lang="en-US" sz="2400" dirty="0" smtClean="0">
                <a:ea typeface="+mn-ea"/>
              </a:rPr>
              <a:t>Technology of the Process</a:t>
            </a:r>
          </a:p>
          <a:p>
            <a:pPr>
              <a:lnSpc>
                <a:spcPct val="80000"/>
              </a:lnSpc>
              <a:defRPr/>
            </a:pPr>
            <a:r>
              <a:rPr lang="en-US" sz="2400" dirty="0" smtClean="0">
                <a:ea typeface="+mn-ea"/>
              </a:rPr>
              <a:t>Equipment in the Process</a:t>
            </a:r>
          </a:p>
          <a:p>
            <a:pPr>
              <a:lnSpc>
                <a:spcPct val="80000"/>
              </a:lnSpc>
              <a:defRPr/>
            </a:pPr>
            <a:r>
              <a:rPr lang="en-US" sz="2400" b="1" i="1" dirty="0" smtClean="0">
                <a:solidFill>
                  <a:srgbClr val="FFFF00"/>
                </a:solidFill>
                <a:ea typeface="+mn-ea"/>
              </a:rPr>
              <a:t>Mechanical Integrity</a:t>
            </a:r>
          </a:p>
          <a:p>
            <a:pPr>
              <a:lnSpc>
                <a:spcPct val="80000"/>
              </a:lnSpc>
              <a:defRPr/>
            </a:pPr>
            <a:r>
              <a:rPr lang="en-US" sz="2400" dirty="0" smtClean="0">
                <a:ea typeface="+mn-ea"/>
              </a:rPr>
              <a:t>Inspection &amp; Testing</a:t>
            </a:r>
          </a:p>
          <a:p>
            <a:pPr>
              <a:lnSpc>
                <a:spcPct val="80000"/>
              </a:lnSpc>
              <a:defRPr/>
            </a:pPr>
            <a:r>
              <a:rPr lang="en-US" sz="2400" dirty="0" smtClean="0">
                <a:ea typeface="+mn-ea"/>
              </a:rPr>
              <a:t>Quality Assurance</a:t>
            </a:r>
            <a:endParaRPr lang="en-US" sz="2000" dirty="0" smtClean="0">
              <a:ea typeface="+mn-ea"/>
            </a:endParaRPr>
          </a:p>
          <a:p>
            <a:pPr>
              <a:lnSpc>
                <a:spcPct val="80000"/>
              </a:lnSpc>
              <a:buFont typeface="Wingdings" pitchFamily="2" charset="2"/>
              <a:buNone/>
              <a:defRPr/>
            </a:pPr>
            <a:endParaRPr lang="en-US" sz="2400" dirty="0" smtClean="0">
              <a:latin typeface="Verdana" pitchFamily="34" charset="0"/>
              <a:ea typeface="+mn-ea"/>
            </a:endParaRPr>
          </a:p>
          <a:p>
            <a:pPr lvl="1">
              <a:lnSpc>
                <a:spcPct val="80000"/>
              </a:lnSpc>
              <a:defRPr/>
            </a:pPr>
            <a:endParaRPr lang="en-US" sz="2000" dirty="0" smtClean="0">
              <a:latin typeface="Verdana" pitchFamily="34" charset="0"/>
            </a:endParaRPr>
          </a:p>
        </p:txBody>
      </p:sp>
      <p:sp>
        <p:nvSpPr>
          <p:cNvPr id="17410" name="Rectangle 5"/>
          <p:cNvSpPr>
            <a:spLocks noGrp="1" noChangeArrowheads="1"/>
          </p:cNvSpPr>
          <p:nvPr>
            <p:ph type="title"/>
          </p:nvPr>
        </p:nvSpPr>
        <p:spPr/>
        <p:txBody>
          <a:bodyPr/>
          <a:lstStyle/>
          <a:p>
            <a:r>
              <a:rPr lang="en-US" altLang="en-US" smtClean="0"/>
              <a:t>The Elements of the PSM Standard</a:t>
            </a:r>
          </a:p>
        </p:txBody>
      </p:sp>
      <p:sp>
        <p:nvSpPr>
          <p:cNvPr id="30729" name="Rectangle 9"/>
          <p:cNvSpPr>
            <a:spLocks noGrp="1" noChangeArrowheads="1"/>
          </p:cNvSpPr>
          <p:nvPr>
            <p:ph type="body" sz="half" idx="2"/>
          </p:nvPr>
        </p:nvSpPr>
        <p:spPr>
          <a:xfrm>
            <a:off x="4648200" y="1371600"/>
            <a:ext cx="3810000" cy="4114800"/>
          </a:xfrm>
        </p:spPr>
        <p:txBody>
          <a:bodyPr/>
          <a:lstStyle/>
          <a:p>
            <a:pPr>
              <a:lnSpc>
                <a:spcPct val="80000"/>
              </a:lnSpc>
            </a:pPr>
            <a:r>
              <a:rPr lang="en-US" altLang="en-US" sz="2400" smtClean="0">
                <a:effectLst>
                  <a:outerShdw blurRad="38100" dist="38100" dir="2700000" algn="tl">
                    <a:srgbClr val="171FC4"/>
                  </a:outerShdw>
                </a:effectLst>
              </a:rPr>
              <a:t>Process Hazard Analysis</a:t>
            </a:r>
          </a:p>
          <a:p>
            <a:pPr>
              <a:lnSpc>
                <a:spcPct val="80000"/>
              </a:lnSpc>
            </a:pPr>
            <a:r>
              <a:rPr lang="en-US" altLang="en-US" sz="2400" b="1" i="1" smtClean="0">
                <a:solidFill>
                  <a:srgbClr val="FFFF00"/>
                </a:solidFill>
                <a:effectLst>
                  <a:outerShdw blurRad="38100" dist="38100" dir="2700000" algn="tl">
                    <a:srgbClr val="FFFFFF"/>
                  </a:outerShdw>
                </a:effectLst>
              </a:rPr>
              <a:t>Management of Change</a:t>
            </a:r>
          </a:p>
          <a:p>
            <a:pPr>
              <a:lnSpc>
                <a:spcPct val="80000"/>
              </a:lnSpc>
            </a:pPr>
            <a:r>
              <a:rPr lang="en-US" altLang="en-US" b="1" i="1" smtClean="0">
                <a:solidFill>
                  <a:srgbClr val="FF0000"/>
                </a:solidFill>
                <a:effectLst>
                  <a:outerShdw blurRad="38100" dist="38100" dir="2700000" algn="tl">
                    <a:srgbClr val="FFFFFF"/>
                  </a:outerShdw>
                </a:effectLst>
              </a:rPr>
              <a:t>Operating Procedures</a:t>
            </a:r>
          </a:p>
          <a:p>
            <a:pPr>
              <a:lnSpc>
                <a:spcPct val="80000"/>
              </a:lnSpc>
            </a:pPr>
            <a:r>
              <a:rPr lang="en-US" altLang="en-US" sz="2400" smtClean="0">
                <a:effectLst>
                  <a:outerShdw blurRad="38100" dist="38100" dir="2700000" algn="tl">
                    <a:srgbClr val="171FC4"/>
                  </a:outerShdw>
                </a:effectLst>
              </a:rPr>
              <a:t>Safe Work Practices</a:t>
            </a:r>
          </a:p>
          <a:p>
            <a:pPr>
              <a:lnSpc>
                <a:spcPct val="80000"/>
              </a:lnSpc>
            </a:pPr>
            <a:r>
              <a:rPr lang="en-US" altLang="en-US" sz="2400" smtClean="0">
                <a:effectLst>
                  <a:outerShdw blurRad="38100" dist="38100" dir="2700000" algn="tl">
                    <a:srgbClr val="171FC4"/>
                  </a:outerShdw>
                </a:effectLst>
              </a:rPr>
              <a:t>Training</a:t>
            </a:r>
          </a:p>
          <a:p>
            <a:pPr>
              <a:lnSpc>
                <a:spcPct val="80000"/>
              </a:lnSpc>
            </a:pPr>
            <a:r>
              <a:rPr lang="en-US" altLang="en-US" sz="2400" smtClean="0">
                <a:effectLst>
                  <a:outerShdw blurRad="38100" dist="38100" dir="2700000" algn="tl">
                    <a:srgbClr val="171FC4"/>
                  </a:outerShdw>
                </a:effectLst>
              </a:rPr>
              <a:t>Contractor Management</a:t>
            </a:r>
          </a:p>
          <a:p>
            <a:pPr>
              <a:lnSpc>
                <a:spcPct val="80000"/>
              </a:lnSpc>
            </a:pPr>
            <a:r>
              <a:rPr lang="en-US" altLang="en-US" sz="2400" smtClean="0">
                <a:effectLst>
                  <a:outerShdw blurRad="38100" dist="38100" dir="2700000" algn="tl">
                    <a:srgbClr val="171FC4"/>
                  </a:outerShdw>
                </a:effectLst>
              </a:rPr>
              <a:t>Emergency Planning &amp; Response</a:t>
            </a:r>
          </a:p>
          <a:p>
            <a:pPr>
              <a:lnSpc>
                <a:spcPct val="80000"/>
              </a:lnSpc>
            </a:pPr>
            <a:r>
              <a:rPr lang="en-US" altLang="en-US" sz="2400" smtClean="0">
                <a:effectLst>
                  <a:outerShdw blurRad="38100" dist="38100" dir="2700000" algn="tl">
                    <a:srgbClr val="171FC4"/>
                  </a:outerShdw>
                </a:effectLst>
              </a:rPr>
              <a:t>Incident Investigation</a:t>
            </a:r>
          </a:p>
          <a:p>
            <a:pPr>
              <a:lnSpc>
                <a:spcPct val="80000"/>
              </a:lnSpc>
            </a:pPr>
            <a:r>
              <a:rPr lang="en-US" altLang="en-US" sz="2400" smtClean="0">
                <a:effectLst>
                  <a:outerShdw blurRad="38100" dist="38100" dir="2700000" algn="tl">
                    <a:srgbClr val="171FC4"/>
                  </a:outerShdw>
                </a:effectLst>
              </a:rPr>
              <a:t>Compliance Audits</a:t>
            </a:r>
          </a:p>
          <a:p>
            <a:pPr>
              <a:lnSpc>
                <a:spcPct val="80000"/>
              </a:lnSpc>
            </a:pPr>
            <a:r>
              <a:rPr lang="en-US" altLang="en-US" sz="2400" smtClean="0">
                <a:effectLst>
                  <a:outerShdw blurRad="38100" dist="38100" dir="2700000" algn="tl">
                    <a:srgbClr val="171FC4"/>
                  </a:outerShdw>
                </a:effectLst>
              </a:rPr>
              <a:t>Trade Secrets</a:t>
            </a:r>
          </a:p>
        </p:txBody>
      </p:sp>
      <p:sp>
        <p:nvSpPr>
          <p:cNvPr id="17412"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128F8F89-9E18-44AA-A809-D4601C0E9330}" type="slidenum">
              <a:rPr lang="en-US" altLang="en-US" sz="1400"/>
              <a:pPr/>
              <a:t>15</a:t>
            </a:fld>
            <a:endParaRPr lang="en-US" altLang="en-US" sz="1400"/>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30723" name="Rectangle 3"/>
          <p:cNvSpPr>
            <a:spLocks noGrp="1" noChangeArrowheads="1"/>
          </p:cNvSpPr>
          <p:nvPr>
            <p:ph type="body" sz="half" idx="1"/>
          </p:nvPr>
        </p:nvSpPr>
        <p:spPr>
          <a:xfrm>
            <a:off x="685800" y="1752600"/>
            <a:ext cx="3810000" cy="4114800"/>
          </a:xfrm>
        </p:spPr>
        <p:txBody>
          <a:bodyPr/>
          <a:lstStyle/>
          <a:p>
            <a:pPr>
              <a:lnSpc>
                <a:spcPct val="80000"/>
              </a:lnSpc>
              <a:defRPr/>
            </a:pPr>
            <a:r>
              <a:rPr lang="en-US" sz="2400" dirty="0" smtClean="0">
                <a:ea typeface="+mn-ea"/>
              </a:rPr>
              <a:t>Application</a:t>
            </a:r>
          </a:p>
          <a:p>
            <a:pPr>
              <a:lnSpc>
                <a:spcPct val="80000"/>
              </a:lnSpc>
              <a:defRPr/>
            </a:pPr>
            <a:r>
              <a:rPr lang="en-US" sz="2400" dirty="0" smtClean="0">
                <a:ea typeface="+mn-ea"/>
              </a:rPr>
              <a:t>Exclusions</a:t>
            </a:r>
          </a:p>
          <a:p>
            <a:pPr>
              <a:lnSpc>
                <a:spcPct val="80000"/>
              </a:lnSpc>
              <a:defRPr/>
            </a:pPr>
            <a:r>
              <a:rPr lang="en-US" sz="2400" dirty="0" smtClean="0">
                <a:ea typeface="+mn-ea"/>
              </a:rPr>
              <a:t>Definitions</a:t>
            </a:r>
          </a:p>
          <a:p>
            <a:pPr>
              <a:lnSpc>
                <a:spcPct val="80000"/>
              </a:lnSpc>
              <a:defRPr/>
            </a:pPr>
            <a:r>
              <a:rPr lang="en-US" sz="2400" dirty="0" smtClean="0">
                <a:ea typeface="+mn-ea"/>
              </a:rPr>
              <a:t>Employee Participation</a:t>
            </a:r>
          </a:p>
          <a:p>
            <a:pPr>
              <a:lnSpc>
                <a:spcPct val="80000"/>
              </a:lnSpc>
              <a:defRPr/>
            </a:pPr>
            <a:r>
              <a:rPr lang="en-US" sz="2400" dirty="0" smtClean="0">
                <a:ea typeface="+mn-ea"/>
              </a:rPr>
              <a:t>Hazards of the Process</a:t>
            </a:r>
          </a:p>
          <a:p>
            <a:pPr>
              <a:lnSpc>
                <a:spcPct val="80000"/>
              </a:lnSpc>
              <a:defRPr/>
            </a:pPr>
            <a:r>
              <a:rPr lang="en-US" sz="2400" dirty="0" smtClean="0">
                <a:ea typeface="+mn-ea"/>
              </a:rPr>
              <a:t>Toxicity</a:t>
            </a:r>
          </a:p>
          <a:p>
            <a:pPr>
              <a:lnSpc>
                <a:spcPct val="80000"/>
              </a:lnSpc>
              <a:defRPr/>
            </a:pPr>
            <a:r>
              <a:rPr lang="en-US" sz="2400" dirty="0" smtClean="0">
                <a:ea typeface="+mn-ea"/>
              </a:rPr>
              <a:t>Technology of the Process</a:t>
            </a:r>
          </a:p>
          <a:p>
            <a:pPr>
              <a:lnSpc>
                <a:spcPct val="80000"/>
              </a:lnSpc>
              <a:defRPr/>
            </a:pPr>
            <a:r>
              <a:rPr lang="en-US" sz="2400" dirty="0" smtClean="0">
                <a:ea typeface="+mn-ea"/>
              </a:rPr>
              <a:t>Equipment in the Process</a:t>
            </a:r>
          </a:p>
          <a:p>
            <a:pPr>
              <a:lnSpc>
                <a:spcPct val="80000"/>
              </a:lnSpc>
              <a:defRPr/>
            </a:pPr>
            <a:r>
              <a:rPr lang="en-US" sz="2400" b="1" i="1" dirty="0" smtClean="0">
                <a:solidFill>
                  <a:srgbClr val="FFFF00"/>
                </a:solidFill>
                <a:ea typeface="+mn-ea"/>
              </a:rPr>
              <a:t>Mechanical Integrity</a:t>
            </a:r>
          </a:p>
          <a:p>
            <a:pPr>
              <a:lnSpc>
                <a:spcPct val="80000"/>
              </a:lnSpc>
              <a:defRPr/>
            </a:pPr>
            <a:r>
              <a:rPr lang="en-US" sz="2400" dirty="0" smtClean="0">
                <a:ea typeface="+mn-ea"/>
              </a:rPr>
              <a:t>Inspection &amp; Testing</a:t>
            </a:r>
          </a:p>
          <a:p>
            <a:pPr>
              <a:lnSpc>
                <a:spcPct val="80000"/>
              </a:lnSpc>
              <a:defRPr/>
            </a:pPr>
            <a:r>
              <a:rPr lang="en-US" sz="2400" dirty="0" smtClean="0">
                <a:ea typeface="+mn-ea"/>
              </a:rPr>
              <a:t>Quality Assurance</a:t>
            </a:r>
            <a:endParaRPr lang="en-US" sz="2000" dirty="0" smtClean="0">
              <a:ea typeface="+mn-ea"/>
            </a:endParaRPr>
          </a:p>
          <a:p>
            <a:pPr>
              <a:lnSpc>
                <a:spcPct val="80000"/>
              </a:lnSpc>
              <a:buFont typeface="Wingdings" pitchFamily="2" charset="2"/>
              <a:buNone/>
              <a:defRPr/>
            </a:pPr>
            <a:endParaRPr lang="en-US" sz="2400" dirty="0" smtClean="0">
              <a:latin typeface="Verdana" pitchFamily="34" charset="0"/>
              <a:ea typeface="+mn-ea"/>
            </a:endParaRPr>
          </a:p>
          <a:p>
            <a:pPr lvl="1">
              <a:lnSpc>
                <a:spcPct val="80000"/>
              </a:lnSpc>
              <a:defRPr/>
            </a:pPr>
            <a:endParaRPr lang="en-US" sz="2000" dirty="0" smtClean="0">
              <a:latin typeface="Verdana" pitchFamily="34" charset="0"/>
            </a:endParaRPr>
          </a:p>
        </p:txBody>
      </p:sp>
      <p:sp>
        <p:nvSpPr>
          <p:cNvPr id="18434" name="Rectangle 5"/>
          <p:cNvSpPr>
            <a:spLocks noGrp="1" noChangeArrowheads="1"/>
          </p:cNvSpPr>
          <p:nvPr>
            <p:ph type="title"/>
          </p:nvPr>
        </p:nvSpPr>
        <p:spPr/>
        <p:txBody>
          <a:bodyPr/>
          <a:lstStyle/>
          <a:p>
            <a:r>
              <a:rPr lang="en-US" altLang="en-US" smtClean="0"/>
              <a:t>The Elements of the PSM Standard</a:t>
            </a:r>
          </a:p>
        </p:txBody>
      </p:sp>
      <p:sp>
        <p:nvSpPr>
          <p:cNvPr id="30729" name="Rectangle 9"/>
          <p:cNvSpPr>
            <a:spLocks noGrp="1" noChangeArrowheads="1"/>
          </p:cNvSpPr>
          <p:nvPr>
            <p:ph type="body" sz="half" idx="2"/>
          </p:nvPr>
        </p:nvSpPr>
        <p:spPr>
          <a:xfrm>
            <a:off x="4648200" y="1752600"/>
            <a:ext cx="3810000" cy="4114800"/>
          </a:xfrm>
        </p:spPr>
        <p:txBody>
          <a:bodyPr/>
          <a:lstStyle/>
          <a:p>
            <a:pPr>
              <a:lnSpc>
                <a:spcPct val="80000"/>
              </a:lnSpc>
            </a:pPr>
            <a:r>
              <a:rPr lang="en-US" altLang="en-US" sz="2400" smtClean="0">
                <a:effectLst>
                  <a:outerShdw blurRad="38100" dist="38100" dir="2700000" algn="tl">
                    <a:srgbClr val="171FC4"/>
                  </a:outerShdw>
                </a:effectLst>
              </a:rPr>
              <a:t>Process Hazard Analysis</a:t>
            </a:r>
          </a:p>
          <a:p>
            <a:pPr>
              <a:lnSpc>
                <a:spcPct val="80000"/>
              </a:lnSpc>
            </a:pPr>
            <a:r>
              <a:rPr lang="en-US" altLang="en-US" sz="2400" b="1" i="1" smtClean="0">
                <a:solidFill>
                  <a:srgbClr val="FFFF00"/>
                </a:solidFill>
                <a:effectLst>
                  <a:outerShdw blurRad="38100" dist="38100" dir="2700000" algn="tl">
                    <a:srgbClr val="FFFFFF"/>
                  </a:outerShdw>
                </a:effectLst>
              </a:rPr>
              <a:t>Management of Change</a:t>
            </a:r>
          </a:p>
          <a:p>
            <a:pPr>
              <a:lnSpc>
                <a:spcPct val="80000"/>
              </a:lnSpc>
            </a:pPr>
            <a:r>
              <a:rPr lang="en-US" altLang="en-US" sz="2400" b="1" i="1" smtClean="0">
                <a:solidFill>
                  <a:srgbClr val="FFFF00"/>
                </a:solidFill>
                <a:effectLst>
                  <a:outerShdw blurRad="38100" dist="38100" dir="2700000" algn="tl">
                    <a:srgbClr val="FFFFFF"/>
                  </a:outerShdw>
                </a:effectLst>
              </a:rPr>
              <a:t>Operating Procedures</a:t>
            </a:r>
          </a:p>
          <a:p>
            <a:pPr>
              <a:lnSpc>
                <a:spcPct val="80000"/>
              </a:lnSpc>
            </a:pPr>
            <a:r>
              <a:rPr lang="en-US" altLang="en-US" sz="2400" smtClean="0">
                <a:effectLst>
                  <a:outerShdw blurRad="38100" dist="38100" dir="2700000" algn="tl">
                    <a:srgbClr val="171FC4"/>
                  </a:outerShdw>
                </a:effectLst>
              </a:rPr>
              <a:t>Safe Work Practices</a:t>
            </a:r>
          </a:p>
          <a:p>
            <a:pPr>
              <a:lnSpc>
                <a:spcPct val="80000"/>
              </a:lnSpc>
            </a:pPr>
            <a:r>
              <a:rPr lang="en-US" altLang="en-US" b="1" i="1" smtClean="0">
                <a:solidFill>
                  <a:srgbClr val="FF0000"/>
                </a:solidFill>
                <a:effectLst>
                  <a:outerShdw blurRad="38100" dist="38100" dir="2700000" algn="tl">
                    <a:srgbClr val="FFFFFF"/>
                  </a:outerShdw>
                </a:effectLst>
              </a:rPr>
              <a:t>Training</a:t>
            </a:r>
          </a:p>
          <a:p>
            <a:pPr>
              <a:lnSpc>
                <a:spcPct val="80000"/>
              </a:lnSpc>
            </a:pPr>
            <a:r>
              <a:rPr lang="en-US" altLang="en-US" sz="2400" smtClean="0">
                <a:effectLst>
                  <a:outerShdw blurRad="38100" dist="38100" dir="2700000" algn="tl">
                    <a:srgbClr val="171FC4"/>
                  </a:outerShdw>
                </a:effectLst>
              </a:rPr>
              <a:t>Contractor Management</a:t>
            </a:r>
          </a:p>
          <a:p>
            <a:pPr>
              <a:lnSpc>
                <a:spcPct val="80000"/>
              </a:lnSpc>
            </a:pPr>
            <a:r>
              <a:rPr lang="en-US" altLang="en-US" sz="2400" smtClean="0">
                <a:effectLst>
                  <a:outerShdw blurRad="38100" dist="38100" dir="2700000" algn="tl">
                    <a:srgbClr val="171FC4"/>
                  </a:outerShdw>
                </a:effectLst>
              </a:rPr>
              <a:t>Emergency Planning &amp; Response</a:t>
            </a:r>
          </a:p>
          <a:p>
            <a:pPr>
              <a:lnSpc>
                <a:spcPct val="80000"/>
              </a:lnSpc>
            </a:pPr>
            <a:r>
              <a:rPr lang="en-US" altLang="en-US" sz="2400" smtClean="0">
                <a:effectLst>
                  <a:outerShdw blurRad="38100" dist="38100" dir="2700000" algn="tl">
                    <a:srgbClr val="171FC4"/>
                  </a:outerShdw>
                </a:effectLst>
              </a:rPr>
              <a:t>Incident Investigation</a:t>
            </a:r>
          </a:p>
          <a:p>
            <a:pPr>
              <a:lnSpc>
                <a:spcPct val="80000"/>
              </a:lnSpc>
            </a:pPr>
            <a:r>
              <a:rPr lang="en-US" altLang="en-US" sz="2400" smtClean="0">
                <a:effectLst>
                  <a:outerShdw blurRad="38100" dist="38100" dir="2700000" algn="tl">
                    <a:srgbClr val="171FC4"/>
                  </a:outerShdw>
                </a:effectLst>
              </a:rPr>
              <a:t>Compliance Audits</a:t>
            </a:r>
          </a:p>
          <a:p>
            <a:pPr>
              <a:lnSpc>
                <a:spcPct val="80000"/>
              </a:lnSpc>
            </a:pPr>
            <a:r>
              <a:rPr lang="en-US" altLang="en-US" sz="2400" smtClean="0">
                <a:effectLst>
                  <a:outerShdw blurRad="38100" dist="38100" dir="2700000" algn="tl">
                    <a:srgbClr val="171FC4"/>
                  </a:outerShdw>
                </a:effectLst>
              </a:rPr>
              <a:t>Trade Secrets</a:t>
            </a:r>
          </a:p>
        </p:txBody>
      </p:sp>
      <p:sp>
        <p:nvSpPr>
          <p:cNvPr id="18436"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84E7240B-003A-4540-AB70-B30255259E28}" type="slidenum">
              <a:rPr lang="en-US" altLang="en-US" sz="1400"/>
              <a:pPr/>
              <a:t>16</a:t>
            </a:fld>
            <a:endParaRPr lang="en-US" altLang="en-US" sz="1400"/>
          </a:p>
        </p:txBody>
      </p:sp>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30723" name="Rectangle 3"/>
          <p:cNvSpPr>
            <a:spLocks noGrp="1" noChangeArrowheads="1"/>
          </p:cNvSpPr>
          <p:nvPr>
            <p:ph type="body" sz="half" idx="1"/>
          </p:nvPr>
        </p:nvSpPr>
        <p:spPr>
          <a:xfrm>
            <a:off x="685800" y="1752600"/>
            <a:ext cx="4038600" cy="4114800"/>
          </a:xfrm>
        </p:spPr>
        <p:txBody>
          <a:bodyPr/>
          <a:lstStyle/>
          <a:p>
            <a:pPr>
              <a:lnSpc>
                <a:spcPct val="80000"/>
              </a:lnSpc>
              <a:defRPr/>
            </a:pPr>
            <a:r>
              <a:rPr lang="en-US" sz="2400" dirty="0" smtClean="0">
                <a:ea typeface="+mn-ea"/>
              </a:rPr>
              <a:t>Application</a:t>
            </a:r>
          </a:p>
          <a:p>
            <a:pPr>
              <a:lnSpc>
                <a:spcPct val="80000"/>
              </a:lnSpc>
              <a:defRPr/>
            </a:pPr>
            <a:r>
              <a:rPr lang="en-US" sz="2400" dirty="0" smtClean="0">
                <a:ea typeface="+mn-ea"/>
              </a:rPr>
              <a:t>Exclusions</a:t>
            </a:r>
          </a:p>
          <a:p>
            <a:pPr>
              <a:lnSpc>
                <a:spcPct val="80000"/>
              </a:lnSpc>
              <a:defRPr/>
            </a:pPr>
            <a:r>
              <a:rPr lang="en-US" sz="2400" dirty="0" smtClean="0">
                <a:ea typeface="+mn-ea"/>
              </a:rPr>
              <a:t>Definitions</a:t>
            </a:r>
          </a:p>
          <a:p>
            <a:pPr>
              <a:lnSpc>
                <a:spcPct val="80000"/>
              </a:lnSpc>
              <a:defRPr/>
            </a:pPr>
            <a:r>
              <a:rPr lang="en-US" b="1" i="1" dirty="0" smtClean="0">
                <a:solidFill>
                  <a:srgbClr val="FF0000"/>
                </a:solidFill>
                <a:ea typeface="+mn-ea"/>
              </a:rPr>
              <a:t>Employee Participation</a:t>
            </a:r>
          </a:p>
          <a:p>
            <a:pPr>
              <a:lnSpc>
                <a:spcPct val="80000"/>
              </a:lnSpc>
              <a:defRPr/>
            </a:pPr>
            <a:r>
              <a:rPr lang="en-US" sz="2400" dirty="0" smtClean="0">
                <a:ea typeface="+mn-ea"/>
              </a:rPr>
              <a:t>Hazards of the Process</a:t>
            </a:r>
          </a:p>
          <a:p>
            <a:pPr>
              <a:lnSpc>
                <a:spcPct val="80000"/>
              </a:lnSpc>
              <a:defRPr/>
            </a:pPr>
            <a:r>
              <a:rPr lang="en-US" sz="2400" dirty="0" smtClean="0">
                <a:ea typeface="+mn-ea"/>
              </a:rPr>
              <a:t>Toxicity</a:t>
            </a:r>
          </a:p>
          <a:p>
            <a:pPr>
              <a:lnSpc>
                <a:spcPct val="80000"/>
              </a:lnSpc>
              <a:defRPr/>
            </a:pPr>
            <a:r>
              <a:rPr lang="en-US" sz="2400" dirty="0" smtClean="0">
                <a:ea typeface="+mn-ea"/>
              </a:rPr>
              <a:t>Technology of the Process</a:t>
            </a:r>
          </a:p>
          <a:p>
            <a:pPr>
              <a:lnSpc>
                <a:spcPct val="80000"/>
              </a:lnSpc>
              <a:defRPr/>
            </a:pPr>
            <a:r>
              <a:rPr lang="en-US" sz="2400" dirty="0" smtClean="0">
                <a:ea typeface="+mn-ea"/>
              </a:rPr>
              <a:t>Equipment in the Process</a:t>
            </a:r>
          </a:p>
          <a:p>
            <a:pPr>
              <a:lnSpc>
                <a:spcPct val="80000"/>
              </a:lnSpc>
              <a:defRPr/>
            </a:pPr>
            <a:r>
              <a:rPr lang="en-US" sz="2400" b="1" i="1" dirty="0" smtClean="0">
                <a:solidFill>
                  <a:srgbClr val="FFFF00"/>
                </a:solidFill>
                <a:ea typeface="+mn-ea"/>
              </a:rPr>
              <a:t>Mechanical Integrity</a:t>
            </a:r>
          </a:p>
          <a:p>
            <a:pPr>
              <a:lnSpc>
                <a:spcPct val="80000"/>
              </a:lnSpc>
              <a:defRPr/>
            </a:pPr>
            <a:r>
              <a:rPr lang="en-US" sz="2400" dirty="0" smtClean="0">
                <a:ea typeface="+mn-ea"/>
              </a:rPr>
              <a:t>Inspection &amp; Testing</a:t>
            </a:r>
          </a:p>
          <a:p>
            <a:pPr>
              <a:lnSpc>
                <a:spcPct val="80000"/>
              </a:lnSpc>
              <a:defRPr/>
            </a:pPr>
            <a:r>
              <a:rPr lang="en-US" sz="2400" dirty="0" smtClean="0">
                <a:ea typeface="+mn-ea"/>
              </a:rPr>
              <a:t>Quality Assurance</a:t>
            </a:r>
            <a:endParaRPr lang="en-US" sz="2000" dirty="0" smtClean="0">
              <a:ea typeface="+mn-ea"/>
            </a:endParaRPr>
          </a:p>
          <a:p>
            <a:pPr>
              <a:lnSpc>
                <a:spcPct val="80000"/>
              </a:lnSpc>
              <a:buFont typeface="Wingdings" pitchFamily="2" charset="2"/>
              <a:buNone/>
              <a:defRPr/>
            </a:pPr>
            <a:endParaRPr lang="en-US" sz="2400" dirty="0" smtClean="0">
              <a:latin typeface="Verdana" pitchFamily="34" charset="0"/>
              <a:ea typeface="+mn-ea"/>
            </a:endParaRPr>
          </a:p>
          <a:p>
            <a:pPr lvl="1">
              <a:lnSpc>
                <a:spcPct val="80000"/>
              </a:lnSpc>
              <a:defRPr/>
            </a:pPr>
            <a:endParaRPr lang="en-US" sz="2000" dirty="0" smtClean="0">
              <a:latin typeface="Verdana" pitchFamily="34" charset="0"/>
            </a:endParaRPr>
          </a:p>
        </p:txBody>
      </p:sp>
      <p:sp>
        <p:nvSpPr>
          <p:cNvPr id="19458" name="Rectangle 5"/>
          <p:cNvSpPr>
            <a:spLocks noGrp="1" noChangeArrowheads="1"/>
          </p:cNvSpPr>
          <p:nvPr>
            <p:ph type="title"/>
          </p:nvPr>
        </p:nvSpPr>
        <p:spPr/>
        <p:txBody>
          <a:bodyPr/>
          <a:lstStyle/>
          <a:p>
            <a:r>
              <a:rPr lang="en-US" altLang="en-US" smtClean="0"/>
              <a:t>The Elements of the PSM Standard</a:t>
            </a:r>
          </a:p>
        </p:txBody>
      </p:sp>
      <p:sp>
        <p:nvSpPr>
          <p:cNvPr id="30729" name="Rectangle 9"/>
          <p:cNvSpPr>
            <a:spLocks noGrp="1" noChangeArrowheads="1"/>
          </p:cNvSpPr>
          <p:nvPr>
            <p:ph type="body" sz="half" idx="2"/>
          </p:nvPr>
        </p:nvSpPr>
        <p:spPr>
          <a:xfrm>
            <a:off x="4724400" y="1371600"/>
            <a:ext cx="3810000" cy="4114800"/>
          </a:xfrm>
        </p:spPr>
        <p:txBody>
          <a:bodyPr/>
          <a:lstStyle/>
          <a:p>
            <a:pPr>
              <a:lnSpc>
                <a:spcPct val="80000"/>
              </a:lnSpc>
            </a:pPr>
            <a:r>
              <a:rPr lang="en-US" altLang="en-US" sz="2400" smtClean="0">
                <a:effectLst>
                  <a:outerShdw blurRad="38100" dist="38100" dir="2700000" algn="tl">
                    <a:srgbClr val="171FC4"/>
                  </a:outerShdw>
                </a:effectLst>
              </a:rPr>
              <a:t>Process Hazard Analysis</a:t>
            </a:r>
          </a:p>
          <a:p>
            <a:pPr>
              <a:lnSpc>
                <a:spcPct val="80000"/>
              </a:lnSpc>
            </a:pPr>
            <a:r>
              <a:rPr lang="en-US" altLang="en-US" sz="2400" b="1" i="1" smtClean="0">
                <a:solidFill>
                  <a:srgbClr val="FFFF00"/>
                </a:solidFill>
                <a:effectLst>
                  <a:outerShdw blurRad="38100" dist="38100" dir="2700000" algn="tl">
                    <a:srgbClr val="FFFFFF"/>
                  </a:outerShdw>
                </a:effectLst>
              </a:rPr>
              <a:t>Management of Change</a:t>
            </a:r>
          </a:p>
          <a:p>
            <a:pPr>
              <a:lnSpc>
                <a:spcPct val="80000"/>
              </a:lnSpc>
            </a:pPr>
            <a:r>
              <a:rPr lang="en-US" altLang="en-US" sz="2400" b="1" i="1" smtClean="0">
                <a:solidFill>
                  <a:srgbClr val="FFFF00"/>
                </a:solidFill>
                <a:effectLst>
                  <a:outerShdw blurRad="38100" dist="38100" dir="2700000" algn="tl">
                    <a:srgbClr val="FFFFFF"/>
                  </a:outerShdw>
                </a:effectLst>
              </a:rPr>
              <a:t>Operating Procedures</a:t>
            </a:r>
          </a:p>
          <a:p>
            <a:pPr>
              <a:lnSpc>
                <a:spcPct val="80000"/>
              </a:lnSpc>
            </a:pPr>
            <a:r>
              <a:rPr lang="en-US" altLang="en-US" sz="2400" smtClean="0">
                <a:effectLst>
                  <a:outerShdw blurRad="38100" dist="38100" dir="2700000" algn="tl">
                    <a:srgbClr val="171FC4"/>
                  </a:outerShdw>
                </a:effectLst>
              </a:rPr>
              <a:t>Safe Work Practices</a:t>
            </a:r>
          </a:p>
          <a:p>
            <a:pPr>
              <a:lnSpc>
                <a:spcPct val="80000"/>
              </a:lnSpc>
            </a:pPr>
            <a:r>
              <a:rPr lang="en-US" altLang="en-US" sz="2400" b="1" i="1" smtClean="0">
                <a:solidFill>
                  <a:srgbClr val="FFFF00"/>
                </a:solidFill>
                <a:effectLst>
                  <a:outerShdw blurRad="38100" dist="38100" dir="2700000" algn="tl">
                    <a:srgbClr val="FFFFFF"/>
                  </a:outerShdw>
                </a:effectLst>
              </a:rPr>
              <a:t>Training</a:t>
            </a:r>
          </a:p>
          <a:p>
            <a:pPr>
              <a:lnSpc>
                <a:spcPct val="80000"/>
              </a:lnSpc>
            </a:pPr>
            <a:r>
              <a:rPr lang="en-US" altLang="en-US" sz="2400" smtClean="0">
                <a:effectLst>
                  <a:outerShdw blurRad="38100" dist="38100" dir="2700000" algn="tl">
                    <a:srgbClr val="171FC4"/>
                  </a:outerShdw>
                </a:effectLst>
              </a:rPr>
              <a:t>Contractor Management</a:t>
            </a:r>
          </a:p>
          <a:p>
            <a:pPr>
              <a:lnSpc>
                <a:spcPct val="80000"/>
              </a:lnSpc>
            </a:pPr>
            <a:r>
              <a:rPr lang="en-US" altLang="en-US" sz="2400" smtClean="0">
                <a:effectLst>
                  <a:outerShdw blurRad="38100" dist="38100" dir="2700000" algn="tl">
                    <a:srgbClr val="171FC4"/>
                  </a:outerShdw>
                </a:effectLst>
              </a:rPr>
              <a:t>Emergency Planning &amp; Response</a:t>
            </a:r>
          </a:p>
          <a:p>
            <a:pPr>
              <a:lnSpc>
                <a:spcPct val="80000"/>
              </a:lnSpc>
            </a:pPr>
            <a:r>
              <a:rPr lang="en-US" altLang="en-US" sz="2400" smtClean="0">
                <a:effectLst>
                  <a:outerShdw blurRad="38100" dist="38100" dir="2700000" algn="tl">
                    <a:srgbClr val="171FC4"/>
                  </a:outerShdw>
                </a:effectLst>
              </a:rPr>
              <a:t>Incident Investigation</a:t>
            </a:r>
          </a:p>
          <a:p>
            <a:pPr>
              <a:lnSpc>
                <a:spcPct val="80000"/>
              </a:lnSpc>
            </a:pPr>
            <a:r>
              <a:rPr lang="en-US" altLang="en-US" sz="2400" smtClean="0">
                <a:effectLst>
                  <a:outerShdw blurRad="38100" dist="38100" dir="2700000" algn="tl">
                    <a:srgbClr val="171FC4"/>
                  </a:outerShdw>
                </a:effectLst>
              </a:rPr>
              <a:t>Compliance Audits</a:t>
            </a:r>
          </a:p>
          <a:p>
            <a:pPr>
              <a:lnSpc>
                <a:spcPct val="80000"/>
              </a:lnSpc>
            </a:pPr>
            <a:r>
              <a:rPr lang="en-US" altLang="en-US" sz="2400" smtClean="0">
                <a:effectLst>
                  <a:outerShdw blurRad="38100" dist="38100" dir="2700000" algn="tl">
                    <a:srgbClr val="171FC4"/>
                  </a:outerShdw>
                </a:effectLst>
              </a:rPr>
              <a:t>Trade Secrets</a:t>
            </a:r>
          </a:p>
        </p:txBody>
      </p:sp>
      <p:sp>
        <p:nvSpPr>
          <p:cNvPr id="19460"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5358FEA2-2F01-44ED-9352-08F56C2541DB}" type="slidenum">
              <a:rPr lang="en-US" altLang="en-US" sz="1400"/>
              <a:pPr/>
              <a:t>17</a:t>
            </a:fld>
            <a:endParaRPr lang="en-US" altLang="en-US" sz="1400"/>
          </a:p>
        </p:txBody>
      </p:sp>
    </p:spTree>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30723" name="Rectangle 3"/>
          <p:cNvSpPr>
            <a:spLocks noGrp="1" noChangeArrowheads="1"/>
          </p:cNvSpPr>
          <p:nvPr>
            <p:ph type="body" sz="half" idx="1"/>
          </p:nvPr>
        </p:nvSpPr>
        <p:spPr>
          <a:xfrm>
            <a:off x="685800" y="1752600"/>
            <a:ext cx="4038600" cy="4114800"/>
          </a:xfrm>
        </p:spPr>
        <p:txBody>
          <a:bodyPr/>
          <a:lstStyle/>
          <a:p>
            <a:pPr>
              <a:lnSpc>
                <a:spcPct val="80000"/>
              </a:lnSpc>
              <a:defRPr/>
            </a:pPr>
            <a:r>
              <a:rPr lang="en-US" sz="2400" dirty="0" smtClean="0">
                <a:ea typeface="+mn-ea"/>
              </a:rPr>
              <a:t>Application</a:t>
            </a:r>
          </a:p>
          <a:p>
            <a:pPr>
              <a:lnSpc>
                <a:spcPct val="80000"/>
              </a:lnSpc>
              <a:defRPr/>
            </a:pPr>
            <a:r>
              <a:rPr lang="en-US" sz="2400" dirty="0" smtClean="0">
                <a:ea typeface="+mn-ea"/>
              </a:rPr>
              <a:t>Exclusions</a:t>
            </a:r>
          </a:p>
          <a:p>
            <a:pPr>
              <a:lnSpc>
                <a:spcPct val="80000"/>
              </a:lnSpc>
              <a:defRPr/>
            </a:pPr>
            <a:r>
              <a:rPr lang="en-US" sz="2400" dirty="0" smtClean="0">
                <a:ea typeface="+mn-ea"/>
              </a:rPr>
              <a:t>Definitions</a:t>
            </a:r>
          </a:p>
          <a:p>
            <a:pPr>
              <a:lnSpc>
                <a:spcPct val="80000"/>
              </a:lnSpc>
              <a:defRPr/>
            </a:pPr>
            <a:r>
              <a:rPr lang="en-US" sz="2400" b="1" i="1" dirty="0" smtClean="0">
                <a:solidFill>
                  <a:srgbClr val="FFFF00"/>
                </a:solidFill>
                <a:ea typeface="+mn-ea"/>
              </a:rPr>
              <a:t>Employee Participation</a:t>
            </a:r>
          </a:p>
          <a:p>
            <a:pPr>
              <a:lnSpc>
                <a:spcPct val="80000"/>
              </a:lnSpc>
              <a:defRPr/>
            </a:pPr>
            <a:r>
              <a:rPr lang="en-US" sz="2400" dirty="0" smtClean="0">
                <a:ea typeface="+mn-ea"/>
              </a:rPr>
              <a:t>Hazards of the Process</a:t>
            </a:r>
          </a:p>
          <a:p>
            <a:pPr>
              <a:lnSpc>
                <a:spcPct val="80000"/>
              </a:lnSpc>
              <a:defRPr/>
            </a:pPr>
            <a:r>
              <a:rPr lang="en-US" sz="2400" dirty="0" smtClean="0">
                <a:ea typeface="+mn-ea"/>
              </a:rPr>
              <a:t>Toxicity</a:t>
            </a:r>
          </a:p>
          <a:p>
            <a:pPr>
              <a:lnSpc>
                <a:spcPct val="80000"/>
              </a:lnSpc>
              <a:defRPr/>
            </a:pPr>
            <a:r>
              <a:rPr lang="en-US" sz="2400" dirty="0" smtClean="0">
                <a:ea typeface="+mn-ea"/>
              </a:rPr>
              <a:t>Technology of the Process</a:t>
            </a:r>
          </a:p>
          <a:p>
            <a:pPr>
              <a:lnSpc>
                <a:spcPct val="80000"/>
              </a:lnSpc>
              <a:defRPr/>
            </a:pPr>
            <a:r>
              <a:rPr lang="en-US" sz="2400" dirty="0" smtClean="0">
                <a:ea typeface="+mn-ea"/>
              </a:rPr>
              <a:t>Equipment in the Process</a:t>
            </a:r>
          </a:p>
          <a:p>
            <a:pPr>
              <a:lnSpc>
                <a:spcPct val="80000"/>
              </a:lnSpc>
              <a:defRPr/>
            </a:pPr>
            <a:r>
              <a:rPr lang="en-US" sz="2400" b="1" i="1" dirty="0" smtClean="0">
                <a:solidFill>
                  <a:srgbClr val="FFFF00"/>
                </a:solidFill>
                <a:ea typeface="+mn-ea"/>
              </a:rPr>
              <a:t>Mechanical Integrity</a:t>
            </a:r>
          </a:p>
          <a:p>
            <a:pPr>
              <a:lnSpc>
                <a:spcPct val="80000"/>
              </a:lnSpc>
              <a:defRPr/>
            </a:pPr>
            <a:r>
              <a:rPr lang="en-US" sz="2400" dirty="0" smtClean="0">
                <a:ea typeface="+mn-ea"/>
              </a:rPr>
              <a:t>Inspection &amp; Testing</a:t>
            </a:r>
          </a:p>
          <a:p>
            <a:pPr>
              <a:lnSpc>
                <a:spcPct val="80000"/>
              </a:lnSpc>
              <a:defRPr/>
            </a:pPr>
            <a:r>
              <a:rPr lang="en-US" sz="2400" dirty="0" smtClean="0">
                <a:ea typeface="+mn-ea"/>
              </a:rPr>
              <a:t>Quality Assurance</a:t>
            </a:r>
            <a:endParaRPr lang="en-US" sz="2000" dirty="0" smtClean="0">
              <a:ea typeface="+mn-ea"/>
            </a:endParaRPr>
          </a:p>
          <a:p>
            <a:pPr>
              <a:lnSpc>
                <a:spcPct val="80000"/>
              </a:lnSpc>
              <a:buFont typeface="Wingdings" pitchFamily="2" charset="2"/>
              <a:buNone/>
              <a:defRPr/>
            </a:pPr>
            <a:endParaRPr lang="en-US" sz="2400" dirty="0" smtClean="0">
              <a:latin typeface="Verdana" pitchFamily="34" charset="0"/>
              <a:ea typeface="+mn-ea"/>
            </a:endParaRPr>
          </a:p>
          <a:p>
            <a:pPr lvl="1">
              <a:lnSpc>
                <a:spcPct val="80000"/>
              </a:lnSpc>
              <a:defRPr/>
            </a:pPr>
            <a:endParaRPr lang="en-US" sz="2000" dirty="0" smtClean="0">
              <a:latin typeface="Verdana" pitchFamily="34" charset="0"/>
            </a:endParaRPr>
          </a:p>
        </p:txBody>
      </p:sp>
      <p:sp>
        <p:nvSpPr>
          <p:cNvPr id="20482" name="Rectangle 5"/>
          <p:cNvSpPr>
            <a:spLocks noGrp="1" noChangeArrowheads="1"/>
          </p:cNvSpPr>
          <p:nvPr>
            <p:ph type="title"/>
          </p:nvPr>
        </p:nvSpPr>
        <p:spPr/>
        <p:txBody>
          <a:bodyPr/>
          <a:lstStyle/>
          <a:p>
            <a:r>
              <a:rPr lang="en-US" altLang="en-US" smtClean="0"/>
              <a:t>The Elements of the PSM Standard</a:t>
            </a:r>
          </a:p>
        </p:txBody>
      </p:sp>
      <p:sp>
        <p:nvSpPr>
          <p:cNvPr id="30729" name="Rectangle 9"/>
          <p:cNvSpPr>
            <a:spLocks noGrp="1" noChangeArrowheads="1"/>
          </p:cNvSpPr>
          <p:nvPr>
            <p:ph type="body" sz="half" idx="2"/>
          </p:nvPr>
        </p:nvSpPr>
        <p:spPr>
          <a:xfrm>
            <a:off x="4724400" y="1371600"/>
            <a:ext cx="3810000" cy="4114800"/>
          </a:xfrm>
        </p:spPr>
        <p:txBody>
          <a:bodyPr/>
          <a:lstStyle/>
          <a:p>
            <a:pPr>
              <a:lnSpc>
                <a:spcPct val="80000"/>
              </a:lnSpc>
            </a:pPr>
            <a:r>
              <a:rPr lang="en-US" altLang="en-US" sz="2400" smtClean="0">
                <a:effectLst>
                  <a:outerShdw blurRad="38100" dist="38100" dir="2700000" algn="tl">
                    <a:srgbClr val="171FC4"/>
                  </a:outerShdw>
                </a:effectLst>
              </a:rPr>
              <a:t>Process Hazard Analysis</a:t>
            </a:r>
          </a:p>
          <a:p>
            <a:pPr>
              <a:lnSpc>
                <a:spcPct val="80000"/>
              </a:lnSpc>
            </a:pPr>
            <a:r>
              <a:rPr lang="en-US" altLang="en-US" sz="2400" b="1" i="1" smtClean="0">
                <a:solidFill>
                  <a:srgbClr val="FFFF00"/>
                </a:solidFill>
                <a:effectLst>
                  <a:outerShdw blurRad="38100" dist="38100" dir="2700000" algn="tl">
                    <a:srgbClr val="FFFFFF"/>
                  </a:outerShdw>
                </a:effectLst>
              </a:rPr>
              <a:t>Management of Change</a:t>
            </a:r>
          </a:p>
          <a:p>
            <a:pPr>
              <a:lnSpc>
                <a:spcPct val="80000"/>
              </a:lnSpc>
            </a:pPr>
            <a:r>
              <a:rPr lang="en-US" altLang="en-US" sz="2400" b="1" i="1" smtClean="0">
                <a:solidFill>
                  <a:srgbClr val="FFFF00"/>
                </a:solidFill>
                <a:effectLst>
                  <a:outerShdw blurRad="38100" dist="38100" dir="2700000" algn="tl">
                    <a:srgbClr val="FFFFFF"/>
                  </a:outerShdw>
                </a:effectLst>
              </a:rPr>
              <a:t>Operating Procedures</a:t>
            </a:r>
          </a:p>
          <a:p>
            <a:pPr>
              <a:lnSpc>
                <a:spcPct val="80000"/>
              </a:lnSpc>
            </a:pPr>
            <a:r>
              <a:rPr lang="en-US" altLang="en-US" sz="2400" smtClean="0">
                <a:effectLst>
                  <a:outerShdw blurRad="38100" dist="38100" dir="2700000" algn="tl">
                    <a:srgbClr val="171FC4"/>
                  </a:outerShdw>
                </a:effectLst>
              </a:rPr>
              <a:t>Safe Work Practices</a:t>
            </a:r>
          </a:p>
          <a:p>
            <a:pPr>
              <a:lnSpc>
                <a:spcPct val="80000"/>
              </a:lnSpc>
            </a:pPr>
            <a:r>
              <a:rPr lang="en-US" altLang="en-US" sz="2400" b="1" i="1" smtClean="0">
                <a:solidFill>
                  <a:srgbClr val="FFFF00"/>
                </a:solidFill>
                <a:effectLst>
                  <a:outerShdw blurRad="38100" dist="38100" dir="2700000" algn="tl">
                    <a:srgbClr val="FFFFFF"/>
                  </a:outerShdw>
                </a:effectLst>
              </a:rPr>
              <a:t>Training</a:t>
            </a:r>
          </a:p>
          <a:p>
            <a:pPr>
              <a:lnSpc>
                <a:spcPct val="80000"/>
              </a:lnSpc>
            </a:pPr>
            <a:r>
              <a:rPr lang="en-US" altLang="en-US" b="1" i="1" smtClean="0">
                <a:solidFill>
                  <a:srgbClr val="FF0000"/>
                </a:solidFill>
                <a:effectLst>
                  <a:outerShdw blurRad="38100" dist="38100" dir="2700000" algn="tl">
                    <a:srgbClr val="FFFFFF"/>
                  </a:outerShdw>
                </a:effectLst>
              </a:rPr>
              <a:t>Contractor Management</a:t>
            </a:r>
          </a:p>
          <a:p>
            <a:pPr>
              <a:lnSpc>
                <a:spcPct val="80000"/>
              </a:lnSpc>
            </a:pPr>
            <a:r>
              <a:rPr lang="en-US" altLang="en-US" sz="2400" smtClean="0">
                <a:effectLst>
                  <a:outerShdw blurRad="38100" dist="38100" dir="2700000" algn="tl">
                    <a:srgbClr val="171FC4"/>
                  </a:outerShdw>
                </a:effectLst>
              </a:rPr>
              <a:t>Emergency Planning &amp; Response</a:t>
            </a:r>
          </a:p>
          <a:p>
            <a:pPr>
              <a:lnSpc>
                <a:spcPct val="80000"/>
              </a:lnSpc>
            </a:pPr>
            <a:r>
              <a:rPr lang="en-US" altLang="en-US" sz="2400" smtClean="0">
                <a:effectLst>
                  <a:outerShdw blurRad="38100" dist="38100" dir="2700000" algn="tl">
                    <a:srgbClr val="171FC4"/>
                  </a:outerShdw>
                </a:effectLst>
              </a:rPr>
              <a:t>Incident Investigation</a:t>
            </a:r>
          </a:p>
          <a:p>
            <a:pPr>
              <a:lnSpc>
                <a:spcPct val="80000"/>
              </a:lnSpc>
            </a:pPr>
            <a:r>
              <a:rPr lang="en-US" altLang="en-US" sz="2400" smtClean="0">
                <a:effectLst>
                  <a:outerShdw blurRad="38100" dist="38100" dir="2700000" algn="tl">
                    <a:srgbClr val="171FC4"/>
                  </a:outerShdw>
                </a:effectLst>
              </a:rPr>
              <a:t>Compliance Audits</a:t>
            </a:r>
          </a:p>
          <a:p>
            <a:pPr>
              <a:lnSpc>
                <a:spcPct val="80000"/>
              </a:lnSpc>
            </a:pPr>
            <a:r>
              <a:rPr lang="en-US" altLang="en-US" sz="2400" smtClean="0">
                <a:effectLst>
                  <a:outerShdw blurRad="38100" dist="38100" dir="2700000" algn="tl">
                    <a:srgbClr val="171FC4"/>
                  </a:outerShdw>
                </a:effectLst>
              </a:rPr>
              <a:t>Trade Secrets</a:t>
            </a:r>
          </a:p>
        </p:txBody>
      </p:sp>
      <p:sp>
        <p:nvSpPr>
          <p:cNvPr id="20484"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A55B97AD-4602-416E-ABC6-6D2326A54521}" type="slidenum">
              <a:rPr lang="en-US" altLang="en-US" sz="1400"/>
              <a:pPr/>
              <a:t>18</a:t>
            </a:fld>
            <a:endParaRPr lang="en-US" altLang="en-US" sz="1400"/>
          </a:p>
        </p:txBody>
      </p:sp>
    </p:spTree>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30723" name="Rectangle 3"/>
          <p:cNvSpPr>
            <a:spLocks noGrp="1" noChangeArrowheads="1"/>
          </p:cNvSpPr>
          <p:nvPr>
            <p:ph type="body" sz="half" idx="1"/>
          </p:nvPr>
        </p:nvSpPr>
        <p:spPr>
          <a:xfrm>
            <a:off x="685800" y="1752600"/>
            <a:ext cx="4038600" cy="4114800"/>
          </a:xfrm>
        </p:spPr>
        <p:txBody>
          <a:bodyPr/>
          <a:lstStyle/>
          <a:p>
            <a:pPr>
              <a:lnSpc>
                <a:spcPct val="80000"/>
              </a:lnSpc>
              <a:defRPr/>
            </a:pPr>
            <a:r>
              <a:rPr lang="en-US" sz="2400" dirty="0" smtClean="0">
                <a:ea typeface="+mn-ea"/>
              </a:rPr>
              <a:t>Application</a:t>
            </a:r>
          </a:p>
          <a:p>
            <a:pPr>
              <a:lnSpc>
                <a:spcPct val="80000"/>
              </a:lnSpc>
              <a:defRPr/>
            </a:pPr>
            <a:r>
              <a:rPr lang="en-US" sz="2400" dirty="0" smtClean="0">
                <a:ea typeface="+mn-ea"/>
              </a:rPr>
              <a:t>Exclusions</a:t>
            </a:r>
          </a:p>
          <a:p>
            <a:pPr>
              <a:lnSpc>
                <a:spcPct val="80000"/>
              </a:lnSpc>
              <a:defRPr/>
            </a:pPr>
            <a:r>
              <a:rPr lang="en-US" sz="2400" dirty="0" smtClean="0">
                <a:ea typeface="+mn-ea"/>
              </a:rPr>
              <a:t>Definitions</a:t>
            </a:r>
          </a:p>
          <a:p>
            <a:pPr>
              <a:lnSpc>
                <a:spcPct val="80000"/>
              </a:lnSpc>
              <a:defRPr/>
            </a:pPr>
            <a:r>
              <a:rPr lang="en-US" sz="2400" b="1" i="1" dirty="0" smtClean="0">
                <a:solidFill>
                  <a:srgbClr val="FFFF00"/>
                </a:solidFill>
                <a:ea typeface="+mn-ea"/>
              </a:rPr>
              <a:t>Employee Participation</a:t>
            </a:r>
          </a:p>
          <a:p>
            <a:pPr>
              <a:lnSpc>
                <a:spcPct val="80000"/>
              </a:lnSpc>
              <a:defRPr/>
            </a:pPr>
            <a:r>
              <a:rPr lang="en-US" sz="2400" dirty="0" smtClean="0">
                <a:ea typeface="+mn-ea"/>
              </a:rPr>
              <a:t>Hazards of the Process</a:t>
            </a:r>
          </a:p>
          <a:p>
            <a:pPr>
              <a:lnSpc>
                <a:spcPct val="80000"/>
              </a:lnSpc>
              <a:defRPr/>
            </a:pPr>
            <a:r>
              <a:rPr lang="en-US" sz="2400" dirty="0" smtClean="0">
                <a:ea typeface="+mn-ea"/>
              </a:rPr>
              <a:t>Toxicity</a:t>
            </a:r>
          </a:p>
          <a:p>
            <a:pPr>
              <a:lnSpc>
                <a:spcPct val="80000"/>
              </a:lnSpc>
              <a:defRPr/>
            </a:pPr>
            <a:r>
              <a:rPr lang="en-US" sz="2400" dirty="0" smtClean="0">
                <a:ea typeface="+mn-ea"/>
              </a:rPr>
              <a:t>Technology of the Process</a:t>
            </a:r>
          </a:p>
          <a:p>
            <a:pPr>
              <a:lnSpc>
                <a:spcPct val="80000"/>
              </a:lnSpc>
              <a:defRPr/>
            </a:pPr>
            <a:r>
              <a:rPr lang="en-US" sz="2400" dirty="0" smtClean="0">
                <a:ea typeface="+mn-ea"/>
              </a:rPr>
              <a:t>Equipment in the Process</a:t>
            </a:r>
          </a:p>
          <a:p>
            <a:pPr>
              <a:lnSpc>
                <a:spcPct val="80000"/>
              </a:lnSpc>
              <a:defRPr/>
            </a:pPr>
            <a:r>
              <a:rPr lang="en-US" sz="2400" b="1" i="1" dirty="0" smtClean="0">
                <a:solidFill>
                  <a:srgbClr val="FFFF00"/>
                </a:solidFill>
                <a:ea typeface="+mn-ea"/>
              </a:rPr>
              <a:t>Mechanical Integrity</a:t>
            </a:r>
          </a:p>
          <a:p>
            <a:pPr>
              <a:lnSpc>
                <a:spcPct val="80000"/>
              </a:lnSpc>
              <a:defRPr/>
            </a:pPr>
            <a:r>
              <a:rPr lang="en-US" sz="2400" dirty="0" smtClean="0">
                <a:ea typeface="+mn-ea"/>
              </a:rPr>
              <a:t>Inspection &amp; Testing</a:t>
            </a:r>
          </a:p>
          <a:p>
            <a:pPr>
              <a:lnSpc>
                <a:spcPct val="80000"/>
              </a:lnSpc>
              <a:defRPr/>
            </a:pPr>
            <a:r>
              <a:rPr lang="en-US" sz="2400" dirty="0" smtClean="0">
                <a:ea typeface="+mn-ea"/>
              </a:rPr>
              <a:t>Quality Assurance</a:t>
            </a:r>
            <a:endParaRPr lang="en-US" sz="2000" dirty="0" smtClean="0">
              <a:ea typeface="+mn-ea"/>
            </a:endParaRPr>
          </a:p>
          <a:p>
            <a:pPr>
              <a:lnSpc>
                <a:spcPct val="80000"/>
              </a:lnSpc>
              <a:buFont typeface="Wingdings" pitchFamily="2" charset="2"/>
              <a:buNone/>
              <a:defRPr/>
            </a:pPr>
            <a:endParaRPr lang="en-US" sz="2400" dirty="0" smtClean="0">
              <a:latin typeface="Verdana" pitchFamily="34" charset="0"/>
              <a:ea typeface="+mn-ea"/>
            </a:endParaRPr>
          </a:p>
          <a:p>
            <a:pPr lvl="1">
              <a:lnSpc>
                <a:spcPct val="80000"/>
              </a:lnSpc>
              <a:defRPr/>
            </a:pPr>
            <a:endParaRPr lang="en-US" sz="2000" dirty="0" smtClean="0">
              <a:latin typeface="Verdana" pitchFamily="34" charset="0"/>
            </a:endParaRPr>
          </a:p>
        </p:txBody>
      </p:sp>
      <p:sp>
        <p:nvSpPr>
          <p:cNvPr id="21506" name="Rectangle 5"/>
          <p:cNvSpPr>
            <a:spLocks noGrp="1" noChangeArrowheads="1"/>
          </p:cNvSpPr>
          <p:nvPr>
            <p:ph type="title"/>
          </p:nvPr>
        </p:nvSpPr>
        <p:spPr/>
        <p:txBody>
          <a:bodyPr/>
          <a:lstStyle/>
          <a:p>
            <a:r>
              <a:rPr lang="en-US" altLang="en-US" smtClean="0"/>
              <a:t>The Elements of the PSM Standard</a:t>
            </a:r>
          </a:p>
        </p:txBody>
      </p:sp>
      <p:sp>
        <p:nvSpPr>
          <p:cNvPr id="30729" name="Rectangle 9"/>
          <p:cNvSpPr>
            <a:spLocks noGrp="1" noChangeArrowheads="1"/>
          </p:cNvSpPr>
          <p:nvPr>
            <p:ph type="body" sz="half" idx="2"/>
          </p:nvPr>
        </p:nvSpPr>
        <p:spPr>
          <a:xfrm>
            <a:off x="4724400" y="1371600"/>
            <a:ext cx="3810000" cy="4114800"/>
          </a:xfrm>
        </p:spPr>
        <p:txBody>
          <a:bodyPr/>
          <a:lstStyle/>
          <a:p>
            <a:pPr>
              <a:lnSpc>
                <a:spcPct val="80000"/>
              </a:lnSpc>
            </a:pPr>
            <a:r>
              <a:rPr lang="en-US" altLang="en-US" sz="2400" smtClean="0">
                <a:effectLst>
                  <a:outerShdw blurRad="38100" dist="38100" dir="2700000" algn="tl">
                    <a:srgbClr val="171FC4"/>
                  </a:outerShdw>
                </a:effectLst>
              </a:rPr>
              <a:t>Process Hazard Analysis</a:t>
            </a:r>
          </a:p>
          <a:p>
            <a:pPr>
              <a:lnSpc>
                <a:spcPct val="80000"/>
              </a:lnSpc>
            </a:pPr>
            <a:r>
              <a:rPr lang="en-US" altLang="en-US" sz="2400" b="1" i="1" smtClean="0">
                <a:solidFill>
                  <a:srgbClr val="FFFF00"/>
                </a:solidFill>
                <a:effectLst>
                  <a:outerShdw blurRad="38100" dist="38100" dir="2700000" algn="tl">
                    <a:srgbClr val="FFFFFF"/>
                  </a:outerShdw>
                </a:effectLst>
              </a:rPr>
              <a:t>Management of Change</a:t>
            </a:r>
          </a:p>
          <a:p>
            <a:pPr>
              <a:lnSpc>
                <a:spcPct val="80000"/>
              </a:lnSpc>
            </a:pPr>
            <a:r>
              <a:rPr lang="en-US" altLang="en-US" sz="2400" b="1" i="1" smtClean="0">
                <a:solidFill>
                  <a:srgbClr val="FFFF00"/>
                </a:solidFill>
                <a:effectLst>
                  <a:outerShdw blurRad="38100" dist="38100" dir="2700000" algn="tl">
                    <a:srgbClr val="FFFFFF"/>
                  </a:outerShdw>
                </a:effectLst>
              </a:rPr>
              <a:t>Operating Procedures</a:t>
            </a:r>
          </a:p>
          <a:p>
            <a:pPr>
              <a:lnSpc>
                <a:spcPct val="80000"/>
              </a:lnSpc>
            </a:pPr>
            <a:r>
              <a:rPr lang="en-US" altLang="en-US" b="1" i="1" smtClean="0">
                <a:solidFill>
                  <a:srgbClr val="FF0000"/>
                </a:solidFill>
                <a:effectLst>
                  <a:outerShdw blurRad="38100" dist="38100" dir="2700000" algn="tl">
                    <a:srgbClr val="FFFFFF"/>
                  </a:outerShdw>
                </a:effectLst>
              </a:rPr>
              <a:t>Pre-Start up Safety Review</a:t>
            </a:r>
          </a:p>
          <a:p>
            <a:pPr>
              <a:lnSpc>
                <a:spcPct val="80000"/>
              </a:lnSpc>
            </a:pPr>
            <a:r>
              <a:rPr lang="en-US" altLang="en-US" sz="2400" smtClean="0">
                <a:effectLst>
                  <a:outerShdw blurRad="38100" dist="38100" dir="2700000" algn="tl">
                    <a:srgbClr val="171FC4"/>
                  </a:outerShdw>
                </a:effectLst>
              </a:rPr>
              <a:t>Hot Work Permit</a:t>
            </a:r>
          </a:p>
          <a:p>
            <a:pPr>
              <a:lnSpc>
                <a:spcPct val="80000"/>
              </a:lnSpc>
            </a:pPr>
            <a:r>
              <a:rPr lang="en-US" altLang="en-US" sz="2400" smtClean="0">
                <a:effectLst>
                  <a:outerShdw blurRad="38100" dist="38100" dir="2700000" algn="tl">
                    <a:srgbClr val="171FC4"/>
                  </a:outerShdw>
                </a:effectLst>
              </a:rPr>
              <a:t>Safe Work Practices</a:t>
            </a:r>
          </a:p>
          <a:p>
            <a:pPr>
              <a:lnSpc>
                <a:spcPct val="80000"/>
              </a:lnSpc>
            </a:pPr>
            <a:r>
              <a:rPr lang="en-US" altLang="en-US" sz="2400" b="1" i="1" smtClean="0">
                <a:solidFill>
                  <a:srgbClr val="FFFF00"/>
                </a:solidFill>
                <a:effectLst>
                  <a:outerShdw blurRad="38100" dist="38100" dir="2700000" algn="tl">
                    <a:srgbClr val="FFFFFF"/>
                  </a:outerShdw>
                </a:effectLst>
              </a:rPr>
              <a:t>Training</a:t>
            </a:r>
          </a:p>
          <a:p>
            <a:pPr>
              <a:lnSpc>
                <a:spcPct val="80000"/>
              </a:lnSpc>
            </a:pPr>
            <a:r>
              <a:rPr lang="en-US" altLang="en-US" sz="2400" b="1" i="1" smtClean="0">
                <a:solidFill>
                  <a:srgbClr val="FFFF00"/>
                </a:solidFill>
                <a:effectLst>
                  <a:outerShdw blurRad="38100" dist="38100" dir="2700000" algn="tl">
                    <a:srgbClr val="FFFFFF"/>
                  </a:outerShdw>
                </a:effectLst>
              </a:rPr>
              <a:t>Contractor Management</a:t>
            </a:r>
          </a:p>
          <a:p>
            <a:pPr>
              <a:lnSpc>
                <a:spcPct val="80000"/>
              </a:lnSpc>
            </a:pPr>
            <a:r>
              <a:rPr lang="en-US" altLang="en-US" sz="2400" smtClean="0">
                <a:effectLst>
                  <a:outerShdw blurRad="38100" dist="38100" dir="2700000" algn="tl">
                    <a:srgbClr val="171FC4"/>
                  </a:outerShdw>
                </a:effectLst>
              </a:rPr>
              <a:t>Emergency Planning &amp; Response</a:t>
            </a:r>
          </a:p>
        </p:txBody>
      </p:sp>
      <p:sp>
        <p:nvSpPr>
          <p:cNvPr id="21508"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B653EE95-AF70-4C8E-AC99-6A7EF017B59A}" type="slidenum">
              <a:rPr lang="en-US" altLang="en-US" sz="1400"/>
              <a:pPr/>
              <a:t>19</a:t>
            </a:fld>
            <a:endParaRPr lang="en-US" altLang="en-US" sz="1400"/>
          </a:p>
        </p:txBody>
      </p:sp>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30723" name="Rectangle 3"/>
          <p:cNvSpPr>
            <a:spLocks noGrp="1" noChangeArrowheads="1"/>
          </p:cNvSpPr>
          <p:nvPr>
            <p:ph type="body" sz="half" idx="1"/>
          </p:nvPr>
        </p:nvSpPr>
        <p:spPr>
          <a:xfrm>
            <a:off x="685800" y="1752600"/>
            <a:ext cx="4038600" cy="4114800"/>
          </a:xfrm>
        </p:spPr>
        <p:txBody>
          <a:bodyPr/>
          <a:lstStyle/>
          <a:p>
            <a:pPr>
              <a:lnSpc>
                <a:spcPct val="80000"/>
              </a:lnSpc>
              <a:defRPr/>
            </a:pPr>
            <a:r>
              <a:rPr lang="en-US" sz="2400" dirty="0" smtClean="0">
                <a:ea typeface="+mn-ea"/>
              </a:rPr>
              <a:t>Application</a:t>
            </a:r>
          </a:p>
          <a:p>
            <a:pPr>
              <a:lnSpc>
                <a:spcPct val="80000"/>
              </a:lnSpc>
              <a:defRPr/>
            </a:pPr>
            <a:r>
              <a:rPr lang="en-US" sz="2400" dirty="0" smtClean="0">
                <a:ea typeface="+mn-ea"/>
              </a:rPr>
              <a:t>Exclusions</a:t>
            </a:r>
          </a:p>
          <a:p>
            <a:pPr>
              <a:lnSpc>
                <a:spcPct val="80000"/>
              </a:lnSpc>
              <a:defRPr/>
            </a:pPr>
            <a:r>
              <a:rPr lang="en-US" sz="2400" dirty="0" smtClean="0">
                <a:ea typeface="+mn-ea"/>
              </a:rPr>
              <a:t>Definitions</a:t>
            </a:r>
          </a:p>
          <a:p>
            <a:pPr>
              <a:lnSpc>
                <a:spcPct val="80000"/>
              </a:lnSpc>
              <a:defRPr/>
            </a:pPr>
            <a:r>
              <a:rPr lang="en-US" sz="2400" b="1" i="1" dirty="0" smtClean="0">
                <a:solidFill>
                  <a:srgbClr val="FFFF00"/>
                </a:solidFill>
                <a:ea typeface="+mn-ea"/>
              </a:rPr>
              <a:t>Employee Participation</a:t>
            </a:r>
          </a:p>
          <a:p>
            <a:pPr>
              <a:lnSpc>
                <a:spcPct val="80000"/>
              </a:lnSpc>
              <a:defRPr/>
            </a:pPr>
            <a:r>
              <a:rPr lang="en-US" sz="2400" dirty="0" smtClean="0">
                <a:ea typeface="+mn-ea"/>
              </a:rPr>
              <a:t>Hazards of the Process</a:t>
            </a:r>
          </a:p>
          <a:p>
            <a:pPr>
              <a:lnSpc>
                <a:spcPct val="80000"/>
              </a:lnSpc>
              <a:defRPr/>
            </a:pPr>
            <a:r>
              <a:rPr lang="en-US" sz="2400" dirty="0" smtClean="0">
                <a:ea typeface="+mn-ea"/>
              </a:rPr>
              <a:t>Toxicity</a:t>
            </a:r>
          </a:p>
          <a:p>
            <a:pPr>
              <a:lnSpc>
                <a:spcPct val="80000"/>
              </a:lnSpc>
              <a:defRPr/>
            </a:pPr>
            <a:r>
              <a:rPr lang="en-US" sz="2400" dirty="0" smtClean="0">
                <a:ea typeface="+mn-ea"/>
              </a:rPr>
              <a:t>Technology of the Process</a:t>
            </a:r>
          </a:p>
          <a:p>
            <a:pPr>
              <a:lnSpc>
                <a:spcPct val="80000"/>
              </a:lnSpc>
              <a:defRPr/>
            </a:pPr>
            <a:r>
              <a:rPr lang="en-US" sz="2400" dirty="0" smtClean="0">
                <a:ea typeface="+mn-ea"/>
              </a:rPr>
              <a:t>Equipment in the Process</a:t>
            </a:r>
          </a:p>
          <a:p>
            <a:pPr>
              <a:lnSpc>
                <a:spcPct val="80000"/>
              </a:lnSpc>
              <a:defRPr/>
            </a:pPr>
            <a:r>
              <a:rPr lang="en-US" sz="2400" b="1" i="1" dirty="0" smtClean="0">
                <a:solidFill>
                  <a:srgbClr val="FFFF00"/>
                </a:solidFill>
                <a:ea typeface="+mn-ea"/>
              </a:rPr>
              <a:t>Mechanical Integrity</a:t>
            </a:r>
          </a:p>
          <a:p>
            <a:pPr>
              <a:lnSpc>
                <a:spcPct val="80000"/>
              </a:lnSpc>
              <a:defRPr/>
            </a:pPr>
            <a:r>
              <a:rPr lang="en-US" sz="2400" dirty="0" smtClean="0">
                <a:ea typeface="+mn-ea"/>
              </a:rPr>
              <a:t>Inspection &amp; Testing</a:t>
            </a:r>
          </a:p>
          <a:p>
            <a:pPr>
              <a:lnSpc>
                <a:spcPct val="80000"/>
              </a:lnSpc>
              <a:defRPr/>
            </a:pPr>
            <a:r>
              <a:rPr lang="en-US" sz="2400" dirty="0" smtClean="0">
                <a:ea typeface="+mn-ea"/>
              </a:rPr>
              <a:t>Quality Assurance</a:t>
            </a:r>
            <a:endParaRPr lang="en-US" sz="2000" dirty="0" smtClean="0">
              <a:ea typeface="+mn-ea"/>
            </a:endParaRPr>
          </a:p>
          <a:p>
            <a:pPr>
              <a:lnSpc>
                <a:spcPct val="80000"/>
              </a:lnSpc>
              <a:buFont typeface="Wingdings" pitchFamily="2" charset="2"/>
              <a:buNone/>
              <a:defRPr/>
            </a:pPr>
            <a:endParaRPr lang="en-US" sz="2400" dirty="0" smtClean="0">
              <a:latin typeface="Verdana" pitchFamily="34" charset="0"/>
              <a:ea typeface="+mn-ea"/>
            </a:endParaRPr>
          </a:p>
          <a:p>
            <a:pPr lvl="1">
              <a:lnSpc>
                <a:spcPct val="80000"/>
              </a:lnSpc>
              <a:defRPr/>
            </a:pPr>
            <a:endParaRPr lang="en-US" sz="2000" dirty="0" smtClean="0">
              <a:latin typeface="Verdana" pitchFamily="34" charset="0"/>
            </a:endParaRPr>
          </a:p>
        </p:txBody>
      </p:sp>
      <p:sp>
        <p:nvSpPr>
          <p:cNvPr id="22530" name="Rectangle 5"/>
          <p:cNvSpPr>
            <a:spLocks noGrp="1" noChangeArrowheads="1"/>
          </p:cNvSpPr>
          <p:nvPr>
            <p:ph type="title"/>
          </p:nvPr>
        </p:nvSpPr>
        <p:spPr/>
        <p:txBody>
          <a:bodyPr/>
          <a:lstStyle/>
          <a:p>
            <a:r>
              <a:rPr lang="en-US" altLang="en-US" smtClean="0"/>
              <a:t>The Elements of the PSM Standard</a:t>
            </a:r>
          </a:p>
        </p:txBody>
      </p:sp>
      <p:sp>
        <p:nvSpPr>
          <p:cNvPr id="30729" name="Rectangle 9"/>
          <p:cNvSpPr>
            <a:spLocks noGrp="1" noChangeArrowheads="1"/>
          </p:cNvSpPr>
          <p:nvPr>
            <p:ph type="body" sz="half" idx="2"/>
          </p:nvPr>
        </p:nvSpPr>
        <p:spPr>
          <a:xfrm>
            <a:off x="4724400" y="1371600"/>
            <a:ext cx="3810000" cy="4114800"/>
          </a:xfrm>
        </p:spPr>
        <p:txBody>
          <a:bodyPr/>
          <a:lstStyle/>
          <a:p>
            <a:pPr>
              <a:lnSpc>
                <a:spcPct val="80000"/>
              </a:lnSpc>
            </a:pPr>
            <a:r>
              <a:rPr lang="en-US" altLang="en-US" sz="2400" smtClean="0">
                <a:effectLst>
                  <a:outerShdw blurRad="38100" dist="38100" dir="2700000" algn="tl">
                    <a:srgbClr val="171FC4"/>
                  </a:outerShdw>
                </a:effectLst>
              </a:rPr>
              <a:t>Process Hazard Analysis</a:t>
            </a:r>
          </a:p>
          <a:p>
            <a:pPr>
              <a:lnSpc>
                <a:spcPct val="80000"/>
              </a:lnSpc>
            </a:pPr>
            <a:r>
              <a:rPr lang="en-US" altLang="en-US" sz="2400" b="1" i="1" smtClean="0">
                <a:solidFill>
                  <a:srgbClr val="FFFF00"/>
                </a:solidFill>
                <a:effectLst>
                  <a:outerShdw blurRad="38100" dist="38100" dir="2700000" algn="tl">
                    <a:srgbClr val="FFFFFF"/>
                  </a:outerShdw>
                </a:effectLst>
              </a:rPr>
              <a:t>Management of Change</a:t>
            </a:r>
          </a:p>
          <a:p>
            <a:pPr>
              <a:lnSpc>
                <a:spcPct val="80000"/>
              </a:lnSpc>
            </a:pPr>
            <a:r>
              <a:rPr lang="en-US" altLang="en-US" sz="2400" b="1" i="1" smtClean="0">
                <a:solidFill>
                  <a:srgbClr val="FFFF00"/>
                </a:solidFill>
                <a:effectLst>
                  <a:outerShdw blurRad="38100" dist="38100" dir="2700000" algn="tl">
                    <a:srgbClr val="FFFFFF"/>
                  </a:outerShdw>
                </a:effectLst>
              </a:rPr>
              <a:t>Operating Procedures</a:t>
            </a:r>
          </a:p>
          <a:p>
            <a:pPr>
              <a:lnSpc>
                <a:spcPct val="80000"/>
              </a:lnSpc>
            </a:pPr>
            <a:r>
              <a:rPr lang="en-US" altLang="en-US" sz="2400" b="1" i="1" smtClean="0">
                <a:solidFill>
                  <a:srgbClr val="FFFF00"/>
                </a:solidFill>
                <a:effectLst>
                  <a:outerShdw blurRad="38100" dist="38100" dir="2700000" algn="tl">
                    <a:srgbClr val="FFFFFF"/>
                  </a:outerShdw>
                </a:effectLst>
              </a:rPr>
              <a:t>Pre-Start up Safety Review</a:t>
            </a:r>
          </a:p>
          <a:p>
            <a:pPr>
              <a:lnSpc>
                <a:spcPct val="80000"/>
              </a:lnSpc>
            </a:pPr>
            <a:r>
              <a:rPr lang="en-US" altLang="en-US" b="1" i="1" smtClean="0">
                <a:solidFill>
                  <a:srgbClr val="FF0000"/>
                </a:solidFill>
                <a:effectLst>
                  <a:outerShdw blurRad="38100" dist="38100" dir="2700000" algn="tl">
                    <a:srgbClr val="FFFFFF"/>
                  </a:outerShdw>
                </a:effectLst>
              </a:rPr>
              <a:t>Hot Work Permit</a:t>
            </a:r>
          </a:p>
          <a:p>
            <a:pPr>
              <a:lnSpc>
                <a:spcPct val="80000"/>
              </a:lnSpc>
            </a:pPr>
            <a:r>
              <a:rPr lang="en-US" altLang="en-US" sz="2400" smtClean="0">
                <a:effectLst>
                  <a:outerShdw blurRad="38100" dist="38100" dir="2700000" algn="tl">
                    <a:srgbClr val="171FC4"/>
                  </a:outerShdw>
                </a:effectLst>
              </a:rPr>
              <a:t>Safe Work Practices</a:t>
            </a:r>
          </a:p>
          <a:p>
            <a:pPr>
              <a:lnSpc>
                <a:spcPct val="80000"/>
              </a:lnSpc>
            </a:pPr>
            <a:r>
              <a:rPr lang="en-US" altLang="en-US" sz="2400" b="1" i="1" smtClean="0">
                <a:solidFill>
                  <a:srgbClr val="FFFF00"/>
                </a:solidFill>
                <a:effectLst>
                  <a:outerShdw blurRad="38100" dist="38100" dir="2700000" algn="tl">
                    <a:srgbClr val="FFFFFF"/>
                  </a:outerShdw>
                </a:effectLst>
              </a:rPr>
              <a:t>Training</a:t>
            </a:r>
          </a:p>
          <a:p>
            <a:pPr>
              <a:lnSpc>
                <a:spcPct val="80000"/>
              </a:lnSpc>
            </a:pPr>
            <a:r>
              <a:rPr lang="en-US" altLang="en-US" sz="2400" b="1" i="1" smtClean="0">
                <a:solidFill>
                  <a:srgbClr val="FFFF00"/>
                </a:solidFill>
                <a:effectLst>
                  <a:outerShdw blurRad="38100" dist="38100" dir="2700000" algn="tl">
                    <a:srgbClr val="FFFFFF"/>
                  </a:outerShdw>
                </a:effectLst>
              </a:rPr>
              <a:t>Contractor Management</a:t>
            </a:r>
          </a:p>
          <a:p>
            <a:pPr>
              <a:lnSpc>
                <a:spcPct val="80000"/>
              </a:lnSpc>
            </a:pPr>
            <a:r>
              <a:rPr lang="en-US" altLang="en-US" sz="2400" smtClean="0">
                <a:effectLst>
                  <a:outerShdw blurRad="38100" dist="38100" dir="2700000" algn="tl">
                    <a:srgbClr val="171FC4"/>
                  </a:outerShdw>
                </a:effectLst>
              </a:rPr>
              <a:t>Emergency Planning &amp; Response</a:t>
            </a:r>
          </a:p>
        </p:txBody>
      </p:sp>
      <p:sp>
        <p:nvSpPr>
          <p:cNvPr id="22532"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C52E3BFA-FA07-4BB9-AF6C-C0C3A35E6E23}" type="slidenum">
              <a:rPr lang="en-US" altLang="en-US" sz="1400"/>
              <a:pPr/>
              <a:t>20</a:t>
            </a:fld>
            <a:endParaRPr lang="en-US" altLang="en-US" sz="1400"/>
          </a:p>
        </p:txBody>
      </p:sp>
    </p:spTree>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30723" name="Rectangle 3"/>
          <p:cNvSpPr>
            <a:spLocks noGrp="1" noChangeArrowheads="1"/>
          </p:cNvSpPr>
          <p:nvPr>
            <p:ph type="body" sz="half" idx="1"/>
          </p:nvPr>
        </p:nvSpPr>
        <p:spPr>
          <a:xfrm>
            <a:off x="685800" y="1752600"/>
            <a:ext cx="4038600" cy="4114800"/>
          </a:xfrm>
        </p:spPr>
        <p:txBody>
          <a:bodyPr/>
          <a:lstStyle/>
          <a:p>
            <a:pPr>
              <a:lnSpc>
                <a:spcPct val="80000"/>
              </a:lnSpc>
              <a:defRPr/>
            </a:pPr>
            <a:r>
              <a:rPr lang="en-US" sz="2400" dirty="0" smtClean="0">
                <a:ea typeface="+mn-ea"/>
              </a:rPr>
              <a:t>Application</a:t>
            </a:r>
          </a:p>
          <a:p>
            <a:pPr>
              <a:lnSpc>
                <a:spcPct val="80000"/>
              </a:lnSpc>
              <a:defRPr/>
            </a:pPr>
            <a:r>
              <a:rPr lang="en-US" sz="2400" dirty="0" smtClean="0">
                <a:ea typeface="+mn-ea"/>
              </a:rPr>
              <a:t>Exclusions</a:t>
            </a:r>
          </a:p>
          <a:p>
            <a:pPr>
              <a:lnSpc>
                <a:spcPct val="80000"/>
              </a:lnSpc>
              <a:defRPr/>
            </a:pPr>
            <a:r>
              <a:rPr lang="en-US" sz="2400" dirty="0" smtClean="0">
                <a:ea typeface="+mn-ea"/>
              </a:rPr>
              <a:t>Definitions</a:t>
            </a:r>
          </a:p>
          <a:p>
            <a:pPr>
              <a:lnSpc>
                <a:spcPct val="80000"/>
              </a:lnSpc>
              <a:defRPr/>
            </a:pPr>
            <a:r>
              <a:rPr lang="en-US" sz="2400" b="1" i="1" dirty="0" smtClean="0">
                <a:solidFill>
                  <a:srgbClr val="FFFF00"/>
                </a:solidFill>
                <a:ea typeface="+mn-ea"/>
              </a:rPr>
              <a:t>Employee Participation</a:t>
            </a:r>
          </a:p>
          <a:p>
            <a:pPr>
              <a:lnSpc>
                <a:spcPct val="80000"/>
              </a:lnSpc>
              <a:defRPr/>
            </a:pPr>
            <a:r>
              <a:rPr lang="en-US" sz="2400" dirty="0" smtClean="0">
                <a:ea typeface="+mn-ea"/>
              </a:rPr>
              <a:t>Hazards of the Process</a:t>
            </a:r>
          </a:p>
          <a:p>
            <a:pPr>
              <a:lnSpc>
                <a:spcPct val="80000"/>
              </a:lnSpc>
              <a:defRPr/>
            </a:pPr>
            <a:r>
              <a:rPr lang="en-US" sz="2400" dirty="0" smtClean="0">
                <a:ea typeface="+mn-ea"/>
              </a:rPr>
              <a:t>Toxicity</a:t>
            </a:r>
          </a:p>
          <a:p>
            <a:pPr>
              <a:lnSpc>
                <a:spcPct val="80000"/>
              </a:lnSpc>
              <a:defRPr/>
            </a:pPr>
            <a:r>
              <a:rPr lang="en-US" sz="2400" dirty="0" smtClean="0">
                <a:ea typeface="+mn-ea"/>
              </a:rPr>
              <a:t>Technology of the Process</a:t>
            </a:r>
          </a:p>
          <a:p>
            <a:pPr>
              <a:lnSpc>
                <a:spcPct val="80000"/>
              </a:lnSpc>
              <a:defRPr/>
            </a:pPr>
            <a:r>
              <a:rPr lang="en-US" sz="2400" dirty="0" smtClean="0">
                <a:ea typeface="+mn-ea"/>
              </a:rPr>
              <a:t>Equipment in the Process</a:t>
            </a:r>
          </a:p>
          <a:p>
            <a:pPr>
              <a:lnSpc>
                <a:spcPct val="80000"/>
              </a:lnSpc>
              <a:defRPr/>
            </a:pPr>
            <a:r>
              <a:rPr lang="en-US" sz="2400" b="1" i="1" dirty="0" smtClean="0">
                <a:solidFill>
                  <a:srgbClr val="FFFF00"/>
                </a:solidFill>
                <a:ea typeface="+mn-ea"/>
              </a:rPr>
              <a:t>Mechanical Integrity</a:t>
            </a:r>
          </a:p>
          <a:p>
            <a:pPr>
              <a:lnSpc>
                <a:spcPct val="80000"/>
              </a:lnSpc>
              <a:defRPr/>
            </a:pPr>
            <a:r>
              <a:rPr lang="en-US" sz="2400" dirty="0" smtClean="0">
                <a:ea typeface="+mn-ea"/>
              </a:rPr>
              <a:t>Inspection &amp; Testing</a:t>
            </a:r>
          </a:p>
          <a:p>
            <a:pPr>
              <a:lnSpc>
                <a:spcPct val="80000"/>
              </a:lnSpc>
              <a:defRPr/>
            </a:pPr>
            <a:r>
              <a:rPr lang="en-US" sz="2400" dirty="0" smtClean="0">
                <a:ea typeface="+mn-ea"/>
              </a:rPr>
              <a:t>Quality Assurance</a:t>
            </a:r>
            <a:endParaRPr lang="en-US" sz="2000" dirty="0" smtClean="0">
              <a:ea typeface="+mn-ea"/>
            </a:endParaRPr>
          </a:p>
          <a:p>
            <a:pPr>
              <a:lnSpc>
                <a:spcPct val="80000"/>
              </a:lnSpc>
              <a:buFont typeface="Wingdings" pitchFamily="2" charset="2"/>
              <a:buNone/>
              <a:defRPr/>
            </a:pPr>
            <a:endParaRPr lang="en-US" sz="2400" dirty="0" smtClean="0">
              <a:latin typeface="Verdana" pitchFamily="34" charset="0"/>
              <a:ea typeface="+mn-ea"/>
            </a:endParaRPr>
          </a:p>
          <a:p>
            <a:pPr lvl="1">
              <a:lnSpc>
                <a:spcPct val="80000"/>
              </a:lnSpc>
              <a:defRPr/>
            </a:pPr>
            <a:endParaRPr lang="en-US" sz="2000" dirty="0" smtClean="0">
              <a:latin typeface="Verdana" pitchFamily="34" charset="0"/>
            </a:endParaRPr>
          </a:p>
        </p:txBody>
      </p:sp>
      <p:sp>
        <p:nvSpPr>
          <p:cNvPr id="23554" name="Rectangle 5"/>
          <p:cNvSpPr>
            <a:spLocks noGrp="1" noChangeArrowheads="1"/>
          </p:cNvSpPr>
          <p:nvPr>
            <p:ph type="title"/>
          </p:nvPr>
        </p:nvSpPr>
        <p:spPr/>
        <p:txBody>
          <a:bodyPr/>
          <a:lstStyle/>
          <a:p>
            <a:r>
              <a:rPr lang="en-US" altLang="en-US" smtClean="0"/>
              <a:t>The Elements of the PSM Standard</a:t>
            </a:r>
          </a:p>
        </p:txBody>
      </p:sp>
      <p:sp>
        <p:nvSpPr>
          <p:cNvPr id="30729" name="Rectangle 9"/>
          <p:cNvSpPr>
            <a:spLocks noGrp="1" noChangeArrowheads="1"/>
          </p:cNvSpPr>
          <p:nvPr>
            <p:ph type="body" sz="half" idx="2"/>
          </p:nvPr>
        </p:nvSpPr>
        <p:spPr>
          <a:xfrm>
            <a:off x="4724400" y="1371600"/>
            <a:ext cx="3810000" cy="4114800"/>
          </a:xfrm>
        </p:spPr>
        <p:txBody>
          <a:bodyPr/>
          <a:lstStyle/>
          <a:p>
            <a:pPr>
              <a:lnSpc>
                <a:spcPct val="80000"/>
              </a:lnSpc>
            </a:pPr>
            <a:r>
              <a:rPr lang="en-US" altLang="en-US" sz="2400" smtClean="0">
                <a:effectLst>
                  <a:outerShdw blurRad="38100" dist="38100" dir="2700000" algn="tl">
                    <a:srgbClr val="171FC4"/>
                  </a:outerShdw>
                </a:effectLst>
              </a:rPr>
              <a:t>Process Hazard Analysis</a:t>
            </a:r>
          </a:p>
          <a:p>
            <a:pPr>
              <a:lnSpc>
                <a:spcPct val="80000"/>
              </a:lnSpc>
            </a:pPr>
            <a:r>
              <a:rPr lang="en-US" altLang="en-US" sz="2400" b="1" i="1" smtClean="0">
                <a:solidFill>
                  <a:srgbClr val="FFFF00"/>
                </a:solidFill>
                <a:effectLst>
                  <a:outerShdw blurRad="38100" dist="38100" dir="2700000" algn="tl">
                    <a:srgbClr val="FFFFFF"/>
                  </a:outerShdw>
                </a:effectLst>
              </a:rPr>
              <a:t>Management of Change</a:t>
            </a:r>
          </a:p>
          <a:p>
            <a:pPr>
              <a:lnSpc>
                <a:spcPct val="80000"/>
              </a:lnSpc>
            </a:pPr>
            <a:r>
              <a:rPr lang="en-US" altLang="en-US" sz="2400" b="1" i="1" smtClean="0">
                <a:solidFill>
                  <a:srgbClr val="FFFF00"/>
                </a:solidFill>
                <a:effectLst>
                  <a:outerShdw blurRad="38100" dist="38100" dir="2700000" algn="tl">
                    <a:srgbClr val="FFFFFF"/>
                  </a:outerShdw>
                </a:effectLst>
              </a:rPr>
              <a:t>Operating Procedures</a:t>
            </a:r>
          </a:p>
          <a:p>
            <a:pPr>
              <a:lnSpc>
                <a:spcPct val="80000"/>
              </a:lnSpc>
            </a:pPr>
            <a:r>
              <a:rPr lang="en-US" altLang="en-US" sz="2400" b="1" i="1" smtClean="0">
                <a:solidFill>
                  <a:srgbClr val="FFFF00"/>
                </a:solidFill>
                <a:effectLst>
                  <a:outerShdw blurRad="38100" dist="38100" dir="2700000" algn="tl">
                    <a:srgbClr val="FFFFFF"/>
                  </a:outerShdw>
                </a:effectLst>
              </a:rPr>
              <a:t>Pre-Start up Safety Review</a:t>
            </a:r>
          </a:p>
          <a:p>
            <a:pPr>
              <a:lnSpc>
                <a:spcPct val="80000"/>
              </a:lnSpc>
            </a:pPr>
            <a:r>
              <a:rPr lang="en-US" altLang="en-US" sz="2400" b="1" i="1" smtClean="0">
                <a:solidFill>
                  <a:srgbClr val="FFFF00"/>
                </a:solidFill>
                <a:effectLst>
                  <a:outerShdw blurRad="38100" dist="38100" dir="2700000" algn="tl">
                    <a:srgbClr val="FFFFFF"/>
                  </a:outerShdw>
                </a:effectLst>
              </a:rPr>
              <a:t>Hot Work Permit</a:t>
            </a:r>
          </a:p>
          <a:p>
            <a:pPr>
              <a:lnSpc>
                <a:spcPct val="80000"/>
              </a:lnSpc>
            </a:pPr>
            <a:r>
              <a:rPr lang="en-US" altLang="en-US" sz="2400" smtClean="0">
                <a:effectLst>
                  <a:outerShdw blurRad="38100" dist="38100" dir="2700000" algn="tl">
                    <a:srgbClr val="171FC4"/>
                  </a:outerShdw>
                </a:effectLst>
              </a:rPr>
              <a:t>Safe Work Practices</a:t>
            </a:r>
          </a:p>
          <a:p>
            <a:pPr>
              <a:lnSpc>
                <a:spcPct val="80000"/>
              </a:lnSpc>
            </a:pPr>
            <a:r>
              <a:rPr lang="en-US" altLang="en-US" sz="2400" b="1" i="1" smtClean="0">
                <a:solidFill>
                  <a:srgbClr val="FFFF00"/>
                </a:solidFill>
                <a:effectLst>
                  <a:outerShdw blurRad="38100" dist="38100" dir="2700000" algn="tl">
                    <a:srgbClr val="FFFFFF"/>
                  </a:outerShdw>
                </a:effectLst>
              </a:rPr>
              <a:t>Training</a:t>
            </a:r>
          </a:p>
          <a:p>
            <a:pPr>
              <a:lnSpc>
                <a:spcPct val="80000"/>
              </a:lnSpc>
            </a:pPr>
            <a:r>
              <a:rPr lang="en-US" altLang="en-US" sz="2400" b="1" i="1" smtClean="0">
                <a:solidFill>
                  <a:srgbClr val="FFFF00"/>
                </a:solidFill>
                <a:effectLst>
                  <a:outerShdw blurRad="38100" dist="38100" dir="2700000" algn="tl">
                    <a:srgbClr val="FFFFFF"/>
                  </a:outerShdw>
                </a:effectLst>
              </a:rPr>
              <a:t>Contractor Management</a:t>
            </a:r>
          </a:p>
          <a:p>
            <a:pPr>
              <a:lnSpc>
                <a:spcPct val="80000"/>
              </a:lnSpc>
            </a:pPr>
            <a:r>
              <a:rPr lang="en-US" altLang="en-US" b="1" i="1" smtClean="0">
                <a:solidFill>
                  <a:srgbClr val="FF0000"/>
                </a:solidFill>
                <a:effectLst>
                  <a:outerShdw blurRad="38100" dist="38100" dir="2700000" algn="tl">
                    <a:srgbClr val="FFFFFF"/>
                  </a:outerShdw>
                </a:effectLst>
              </a:rPr>
              <a:t>Emergency Planning &amp; Response</a:t>
            </a:r>
          </a:p>
        </p:txBody>
      </p:sp>
      <p:sp>
        <p:nvSpPr>
          <p:cNvPr id="23556"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46D9BE6C-2E2F-4A20-A377-2A66E0A1714D}" type="slidenum">
              <a:rPr lang="en-US" altLang="en-US" sz="1400"/>
              <a:pPr/>
              <a:t>21</a:t>
            </a:fld>
            <a:endParaRPr lang="en-US" altLang="en-US" sz="1400"/>
          </a:p>
        </p:txBody>
      </p:sp>
    </p:spTree>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30723" name="Rectangle 3"/>
          <p:cNvSpPr>
            <a:spLocks noGrp="1" noChangeArrowheads="1"/>
          </p:cNvSpPr>
          <p:nvPr>
            <p:ph type="body" sz="half" idx="1"/>
          </p:nvPr>
        </p:nvSpPr>
        <p:spPr>
          <a:xfrm>
            <a:off x="685800" y="1752600"/>
            <a:ext cx="4038600" cy="4114800"/>
          </a:xfrm>
        </p:spPr>
        <p:txBody>
          <a:bodyPr/>
          <a:lstStyle/>
          <a:p>
            <a:pPr>
              <a:lnSpc>
                <a:spcPct val="80000"/>
              </a:lnSpc>
              <a:defRPr/>
            </a:pPr>
            <a:r>
              <a:rPr lang="en-US" sz="2400" dirty="0" smtClean="0">
                <a:ea typeface="+mn-ea"/>
              </a:rPr>
              <a:t>Application</a:t>
            </a:r>
          </a:p>
          <a:p>
            <a:pPr>
              <a:lnSpc>
                <a:spcPct val="80000"/>
              </a:lnSpc>
              <a:defRPr/>
            </a:pPr>
            <a:r>
              <a:rPr lang="en-US" sz="2400" dirty="0" smtClean="0">
                <a:ea typeface="+mn-ea"/>
              </a:rPr>
              <a:t>Exclusions</a:t>
            </a:r>
          </a:p>
          <a:p>
            <a:pPr>
              <a:lnSpc>
                <a:spcPct val="80000"/>
              </a:lnSpc>
              <a:defRPr/>
            </a:pPr>
            <a:r>
              <a:rPr lang="en-US" sz="2400" dirty="0" smtClean="0">
                <a:ea typeface="+mn-ea"/>
              </a:rPr>
              <a:t>Definitions</a:t>
            </a:r>
          </a:p>
          <a:p>
            <a:pPr>
              <a:lnSpc>
                <a:spcPct val="80000"/>
              </a:lnSpc>
              <a:defRPr/>
            </a:pPr>
            <a:r>
              <a:rPr lang="en-US" sz="2400" b="1" i="1" dirty="0" smtClean="0">
                <a:solidFill>
                  <a:srgbClr val="FFFF00"/>
                </a:solidFill>
                <a:ea typeface="+mn-ea"/>
              </a:rPr>
              <a:t>Employee Participation</a:t>
            </a:r>
          </a:p>
          <a:p>
            <a:pPr>
              <a:lnSpc>
                <a:spcPct val="80000"/>
              </a:lnSpc>
              <a:defRPr/>
            </a:pPr>
            <a:r>
              <a:rPr lang="en-US" sz="2400" dirty="0" smtClean="0">
                <a:ea typeface="+mn-ea"/>
              </a:rPr>
              <a:t>Hazards of the Process</a:t>
            </a:r>
          </a:p>
          <a:p>
            <a:pPr>
              <a:lnSpc>
                <a:spcPct val="80000"/>
              </a:lnSpc>
              <a:defRPr/>
            </a:pPr>
            <a:r>
              <a:rPr lang="en-US" sz="2400" dirty="0" smtClean="0">
                <a:ea typeface="+mn-ea"/>
              </a:rPr>
              <a:t>Toxicity</a:t>
            </a:r>
          </a:p>
          <a:p>
            <a:pPr>
              <a:lnSpc>
                <a:spcPct val="80000"/>
              </a:lnSpc>
              <a:defRPr/>
            </a:pPr>
            <a:r>
              <a:rPr lang="en-US" sz="2400" dirty="0" smtClean="0">
                <a:ea typeface="+mn-ea"/>
              </a:rPr>
              <a:t>Technology of the Process</a:t>
            </a:r>
          </a:p>
          <a:p>
            <a:pPr>
              <a:lnSpc>
                <a:spcPct val="80000"/>
              </a:lnSpc>
              <a:defRPr/>
            </a:pPr>
            <a:r>
              <a:rPr lang="en-US" b="1" i="1" dirty="0" smtClean="0">
                <a:solidFill>
                  <a:srgbClr val="FF0000"/>
                </a:solidFill>
                <a:ea typeface="+mn-ea"/>
              </a:rPr>
              <a:t>Equipment in the Process</a:t>
            </a:r>
          </a:p>
          <a:p>
            <a:pPr>
              <a:lnSpc>
                <a:spcPct val="80000"/>
              </a:lnSpc>
              <a:defRPr/>
            </a:pPr>
            <a:r>
              <a:rPr lang="en-US" sz="2400" b="1" i="1" dirty="0" smtClean="0">
                <a:solidFill>
                  <a:srgbClr val="FFFF00"/>
                </a:solidFill>
                <a:ea typeface="+mn-ea"/>
              </a:rPr>
              <a:t>Mechanical Integrity</a:t>
            </a:r>
          </a:p>
          <a:p>
            <a:pPr>
              <a:lnSpc>
                <a:spcPct val="80000"/>
              </a:lnSpc>
              <a:defRPr/>
            </a:pPr>
            <a:r>
              <a:rPr lang="en-US" sz="2400" dirty="0" smtClean="0">
                <a:ea typeface="+mn-ea"/>
              </a:rPr>
              <a:t>Inspection &amp; Testing</a:t>
            </a:r>
          </a:p>
          <a:p>
            <a:pPr>
              <a:lnSpc>
                <a:spcPct val="80000"/>
              </a:lnSpc>
              <a:defRPr/>
            </a:pPr>
            <a:r>
              <a:rPr lang="en-US" sz="2400" dirty="0" smtClean="0">
                <a:ea typeface="+mn-ea"/>
              </a:rPr>
              <a:t>Quality Assurance</a:t>
            </a:r>
            <a:endParaRPr lang="en-US" sz="2000" dirty="0" smtClean="0">
              <a:ea typeface="+mn-ea"/>
            </a:endParaRPr>
          </a:p>
          <a:p>
            <a:pPr>
              <a:lnSpc>
                <a:spcPct val="80000"/>
              </a:lnSpc>
              <a:buFont typeface="Wingdings" pitchFamily="2" charset="2"/>
              <a:buNone/>
              <a:defRPr/>
            </a:pPr>
            <a:endParaRPr lang="en-US" sz="2400" dirty="0" smtClean="0">
              <a:latin typeface="Verdana" pitchFamily="34" charset="0"/>
              <a:ea typeface="+mn-ea"/>
            </a:endParaRPr>
          </a:p>
          <a:p>
            <a:pPr lvl="1">
              <a:lnSpc>
                <a:spcPct val="80000"/>
              </a:lnSpc>
              <a:defRPr/>
            </a:pPr>
            <a:endParaRPr lang="en-US" sz="2000" dirty="0" smtClean="0">
              <a:latin typeface="Verdana" pitchFamily="34" charset="0"/>
            </a:endParaRPr>
          </a:p>
        </p:txBody>
      </p:sp>
      <p:sp>
        <p:nvSpPr>
          <p:cNvPr id="24578" name="Rectangle 5"/>
          <p:cNvSpPr>
            <a:spLocks noGrp="1" noChangeArrowheads="1"/>
          </p:cNvSpPr>
          <p:nvPr>
            <p:ph type="title"/>
          </p:nvPr>
        </p:nvSpPr>
        <p:spPr/>
        <p:txBody>
          <a:bodyPr/>
          <a:lstStyle/>
          <a:p>
            <a:r>
              <a:rPr lang="en-US" altLang="en-US" smtClean="0"/>
              <a:t>The Elements of the PSM Standard</a:t>
            </a:r>
          </a:p>
        </p:txBody>
      </p:sp>
      <p:sp>
        <p:nvSpPr>
          <p:cNvPr id="30729" name="Rectangle 9"/>
          <p:cNvSpPr>
            <a:spLocks noGrp="1" noChangeArrowheads="1"/>
          </p:cNvSpPr>
          <p:nvPr>
            <p:ph type="body" sz="half" idx="2"/>
          </p:nvPr>
        </p:nvSpPr>
        <p:spPr>
          <a:xfrm>
            <a:off x="4724400" y="1371600"/>
            <a:ext cx="3810000" cy="4114800"/>
          </a:xfrm>
        </p:spPr>
        <p:txBody>
          <a:bodyPr/>
          <a:lstStyle/>
          <a:p>
            <a:pPr>
              <a:lnSpc>
                <a:spcPct val="80000"/>
              </a:lnSpc>
            </a:pPr>
            <a:r>
              <a:rPr lang="en-US" altLang="en-US" sz="2400" smtClean="0">
                <a:effectLst>
                  <a:outerShdw blurRad="38100" dist="38100" dir="2700000" algn="tl">
                    <a:srgbClr val="171FC4"/>
                  </a:outerShdw>
                </a:effectLst>
              </a:rPr>
              <a:t>Process Hazard Analysis</a:t>
            </a:r>
          </a:p>
          <a:p>
            <a:pPr>
              <a:lnSpc>
                <a:spcPct val="80000"/>
              </a:lnSpc>
            </a:pPr>
            <a:r>
              <a:rPr lang="en-US" altLang="en-US" sz="2400" b="1" i="1" smtClean="0">
                <a:solidFill>
                  <a:srgbClr val="FFFF00"/>
                </a:solidFill>
                <a:effectLst>
                  <a:outerShdw blurRad="38100" dist="38100" dir="2700000" algn="tl">
                    <a:srgbClr val="FFFFFF"/>
                  </a:outerShdw>
                </a:effectLst>
              </a:rPr>
              <a:t>Management of Change</a:t>
            </a:r>
          </a:p>
          <a:p>
            <a:pPr>
              <a:lnSpc>
                <a:spcPct val="80000"/>
              </a:lnSpc>
            </a:pPr>
            <a:r>
              <a:rPr lang="en-US" altLang="en-US" sz="2400" b="1" i="1" smtClean="0">
                <a:solidFill>
                  <a:srgbClr val="FFFF00"/>
                </a:solidFill>
                <a:effectLst>
                  <a:outerShdw blurRad="38100" dist="38100" dir="2700000" algn="tl">
                    <a:srgbClr val="FFFFFF"/>
                  </a:outerShdw>
                </a:effectLst>
              </a:rPr>
              <a:t>Operating Procedures</a:t>
            </a:r>
          </a:p>
          <a:p>
            <a:pPr>
              <a:lnSpc>
                <a:spcPct val="80000"/>
              </a:lnSpc>
            </a:pPr>
            <a:r>
              <a:rPr lang="en-US" altLang="en-US" sz="2400" b="1" i="1" smtClean="0">
                <a:solidFill>
                  <a:srgbClr val="FFFF00"/>
                </a:solidFill>
                <a:effectLst>
                  <a:outerShdw blurRad="38100" dist="38100" dir="2700000" algn="tl">
                    <a:srgbClr val="FFFFFF"/>
                  </a:outerShdw>
                </a:effectLst>
              </a:rPr>
              <a:t>Pre-Start up Safety Review</a:t>
            </a:r>
          </a:p>
          <a:p>
            <a:pPr>
              <a:lnSpc>
                <a:spcPct val="80000"/>
              </a:lnSpc>
            </a:pPr>
            <a:r>
              <a:rPr lang="en-US" altLang="en-US" sz="2400" b="1" i="1" smtClean="0">
                <a:solidFill>
                  <a:srgbClr val="FFFF00"/>
                </a:solidFill>
                <a:effectLst>
                  <a:outerShdw blurRad="38100" dist="38100" dir="2700000" algn="tl">
                    <a:srgbClr val="FFFFFF"/>
                  </a:outerShdw>
                </a:effectLst>
              </a:rPr>
              <a:t>Hot Work Permit</a:t>
            </a:r>
          </a:p>
          <a:p>
            <a:pPr>
              <a:lnSpc>
                <a:spcPct val="80000"/>
              </a:lnSpc>
            </a:pPr>
            <a:r>
              <a:rPr lang="en-US" altLang="en-US" sz="2400" smtClean="0">
                <a:effectLst>
                  <a:outerShdw blurRad="38100" dist="38100" dir="2700000" algn="tl">
                    <a:srgbClr val="171FC4"/>
                  </a:outerShdw>
                </a:effectLst>
              </a:rPr>
              <a:t>Safe Work Practices</a:t>
            </a:r>
          </a:p>
          <a:p>
            <a:pPr>
              <a:lnSpc>
                <a:spcPct val="80000"/>
              </a:lnSpc>
            </a:pPr>
            <a:r>
              <a:rPr lang="en-US" altLang="en-US" sz="2400" b="1" i="1" smtClean="0">
                <a:solidFill>
                  <a:srgbClr val="FFFF00"/>
                </a:solidFill>
                <a:effectLst>
                  <a:outerShdw blurRad="38100" dist="38100" dir="2700000" algn="tl">
                    <a:srgbClr val="FFFFFF"/>
                  </a:outerShdw>
                </a:effectLst>
              </a:rPr>
              <a:t>Training</a:t>
            </a:r>
          </a:p>
          <a:p>
            <a:pPr>
              <a:lnSpc>
                <a:spcPct val="80000"/>
              </a:lnSpc>
            </a:pPr>
            <a:r>
              <a:rPr lang="en-US" altLang="en-US" sz="2400" b="1" i="1" smtClean="0">
                <a:solidFill>
                  <a:srgbClr val="FFFF00"/>
                </a:solidFill>
                <a:effectLst>
                  <a:outerShdw blurRad="38100" dist="38100" dir="2700000" algn="tl">
                    <a:srgbClr val="FFFFFF"/>
                  </a:outerShdw>
                </a:effectLst>
              </a:rPr>
              <a:t>Contractor Management</a:t>
            </a:r>
          </a:p>
          <a:p>
            <a:pPr>
              <a:lnSpc>
                <a:spcPct val="80000"/>
              </a:lnSpc>
            </a:pPr>
            <a:r>
              <a:rPr lang="en-US" altLang="en-US" sz="2400" b="1" i="1" smtClean="0">
                <a:solidFill>
                  <a:srgbClr val="FFFF00"/>
                </a:solidFill>
                <a:effectLst>
                  <a:outerShdw blurRad="38100" dist="38100" dir="2700000" algn="tl">
                    <a:srgbClr val="FFFFFF"/>
                  </a:outerShdw>
                </a:effectLst>
              </a:rPr>
              <a:t>Emergency Planning &amp; Response</a:t>
            </a:r>
          </a:p>
        </p:txBody>
      </p:sp>
      <p:sp>
        <p:nvSpPr>
          <p:cNvPr id="24580"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BC6B6889-53F6-4B80-A5B9-735C41191BB5}" type="slidenum">
              <a:rPr lang="en-US" altLang="en-US" sz="1400"/>
              <a:pPr/>
              <a:t>22</a:t>
            </a:fld>
            <a:endParaRPr lang="en-US" altLang="en-US" sz="1400"/>
          </a:p>
        </p:txBody>
      </p:sp>
    </p:spTree>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30723" name="Rectangle 3"/>
          <p:cNvSpPr>
            <a:spLocks noGrp="1" noChangeArrowheads="1"/>
          </p:cNvSpPr>
          <p:nvPr>
            <p:ph type="body" sz="half" idx="1"/>
          </p:nvPr>
        </p:nvSpPr>
        <p:spPr>
          <a:xfrm>
            <a:off x="685800" y="1752600"/>
            <a:ext cx="4038600" cy="4114800"/>
          </a:xfrm>
        </p:spPr>
        <p:txBody>
          <a:bodyPr/>
          <a:lstStyle/>
          <a:p>
            <a:pPr>
              <a:lnSpc>
                <a:spcPct val="80000"/>
              </a:lnSpc>
              <a:defRPr/>
            </a:pPr>
            <a:r>
              <a:rPr lang="en-US" sz="2400" dirty="0" smtClean="0">
                <a:ea typeface="+mn-ea"/>
              </a:rPr>
              <a:t>Application</a:t>
            </a:r>
          </a:p>
          <a:p>
            <a:pPr>
              <a:lnSpc>
                <a:spcPct val="80000"/>
              </a:lnSpc>
              <a:defRPr/>
            </a:pPr>
            <a:r>
              <a:rPr lang="en-US" sz="2400" dirty="0" smtClean="0">
                <a:ea typeface="+mn-ea"/>
              </a:rPr>
              <a:t>Exclusions</a:t>
            </a:r>
          </a:p>
          <a:p>
            <a:pPr>
              <a:lnSpc>
                <a:spcPct val="80000"/>
              </a:lnSpc>
              <a:defRPr/>
            </a:pPr>
            <a:r>
              <a:rPr lang="en-US" sz="2400" dirty="0" smtClean="0">
                <a:ea typeface="+mn-ea"/>
              </a:rPr>
              <a:t>Definitions</a:t>
            </a:r>
          </a:p>
          <a:p>
            <a:pPr>
              <a:lnSpc>
                <a:spcPct val="80000"/>
              </a:lnSpc>
              <a:defRPr/>
            </a:pPr>
            <a:r>
              <a:rPr lang="en-US" sz="2400" b="1" i="1" dirty="0" smtClean="0">
                <a:solidFill>
                  <a:srgbClr val="FFFF00"/>
                </a:solidFill>
                <a:ea typeface="+mn-ea"/>
              </a:rPr>
              <a:t>Employee Participation</a:t>
            </a:r>
          </a:p>
          <a:p>
            <a:pPr>
              <a:lnSpc>
                <a:spcPct val="80000"/>
              </a:lnSpc>
              <a:defRPr/>
            </a:pPr>
            <a:r>
              <a:rPr lang="en-US" sz="2400" dirty="0" smtClean="0">
                <a:ea typeface="+mn-ea"/>
              </a:rPr>
              <a:t>Hazards of the Process</a:t>
            </a:r>
          </a:p>
          <a:p>
            <a:pPr>
              <a:lnSpc>
                <a:spcPct val="80000"/>
              </a:lnSpc>
              <a:defRPr/>
            </a:pPr>
            <a:r>
              <a:rPr lang="en-US" sz="2400" dirty="0" smtClean="0">
                <a:ea typeface="+mn-ea"/>
              </a:rPr>
              <a:t>Toxicity</a:t>
            </a:r>
          </a:p>
          <a:p>
            <a:pPr>
              <a:lnSpc>
                <a:spcPct val="80000"/>
              </a:lnSpc>
              <a:defRPr/>
            </a:pPr>
            <a:r>
              <a:rPr lang="en-US" sz="2400" dirty="0" smtClean="0">
                <a:ea typeface="+mn-ea"/>
              </a:rPr>
              <a:t>Technology of the Proce</a:t>
            </a:r>
            <a:r>
              <a:rPr lang="en-US" dirty="0" smtClean="0">
                <a:ea typeface="+mn-ea"/>
              </a:rPr>
              <a:t>ss</a:t>
            </a:r>
          </a:p>
          <a:p>
            <a:pPr>
              <a:lnSpc>
                <a:spcPct val="80000"/>
              </a:lnSpc>
              <a:defRPr/>
            </a:pPr>
            <a:r>
              <a:rPr lang="en-US" sz="2400" b="1" i="1" dirty="0" smtClean="0">
                <a:solidFill>
                  <a:srgbClr val="FFFF00"/>
                </a:solidFill>
                <a:ea typeface="+mn-ea"/>
              </a:rPr>
              <a:t>Equipment in the Process</a:t>
            </a:r>
          </a:p>
          <a:p>
            <a:pPr>
              <a:lnSpc>
                <a:spcPct val="80000"/>
              </a:lnSpc>
              <a:defRPr/>
            </a:pPr>
            <a:r>
              <a:rPr lang="en-US" sz="2400" b="1" i="1" dirty="0" smtClean="0">
                <a:solidFill>
                  <a:srgbClr val="FFFF00"/>
                </a:solidFill>
                <a:ea typeface="+mn-ea"/>
              </a:rPr>
              <a:t>Mechanical Integrity</a:t>
            </a:r>
          </a:p>
          <a:p>
            <a:pPr>
              <a:lnSpc>
                <a:spcPct val="80000"/>
              </a:lnSpc>
              <a:defRPr/>
            </a:pPr>
            <a:r>
              <a:rPr lang="en-US" b="1" i="1" dirty="0" smtClean="0">
                <a:solidFill>
                  <a:srgbClr val="FF0000"/>
                </a:solidFill>
                <a:ea typeface="+mn-ea"/>
              </a:rPr>
              <a:t>Inspection &amp; Testing</a:t>
            </a:r>
          </a:p>
          <a:p>
            <a:pPr>
              <a:lnSpc>
                <a:spcPct val="80000"/>
              </a:lnSpc>
              <a:defRPr/>
            </a:pPr>
            <a:r>
              <a:rPr lang="en-US" sz="2400" dirty="0" smtClean="0">
                <a:ea typeface="+mn-ea"/>
              </a:rPr>
              <a:t>Quality Assurance</a:t>
            </a:r>
            <a:endParaRPr lang="en-US" sz="2000" dirty="0" smtClean="0">
              <a:ea typeface="+mn-ea"/>
            </a:endParaRPr>
          </a:p>
          <a:p>
            <a:pPr>
              <a:lnSpc>
                <a:spcPct val="80000"/>
              </a:lnSpc>
              <a:buFont typeface="Wingdings" pitchFamily="2" charset="2"/>
              <a:buNone/>
              <a:defRPr/>
            </a:pPr>
            <a:endParaRPr lang="en-US" sz="2400" dirty="0" smtClean="0">
              <a:latin typeface="Verdana" pitchFamily="34" charset="0"/>
              <a:ea typeface="+mn-ea"/>
            </a:endParaRPr>
          </a:p>
          <a:p>
            <a:pPr lvl="1">
              <a:lnSpc>
                <a:spcPct val="80000"/>
              </a:lnSpc>
              <a:defRPr/>
            </a:pPr>
            <a:endParaRPr lang="en-US" sz="2000" dirty="0" smtClean="0">
              <a:latin typeface="Verdana" pitchFamily="34" charset="0"/>
            </a:endParaRPr>
          </a:p>
        </p:txBody>
      </p:sp>
      <p:sp>
        <p:nvSpPr>
          <p:cNvPr id="25602" name="Rectangle 5"/>
          <p:cNvSpPr>
            <a:spLocks noGrp="1" noChangeArrowheads="1"/>
          </p:cNvSpPr>
          <p:nvPr>
            <p:ph type="title"/>
          </p:nvPr>
        </p:nvSpPr>
        <p:spPr/>
        <p:txBody>
          <a:bodyPr/>
          <a:lstStyle/>
          <a:p>
            <a:r>
              <a:rPr lang="en-US" altLang="en-US" smtClean="0"/>
              <a:t>The Elements of the PSM Standard</a:t>
            </a:r>
          </a:p>
        </p:txBody>
      </p:sp>
      <p:sp>
        <p:nvSpPr>
          <p:cNvPr id="30729" name="Rectangle 9"/>
          <p:cNvSpPr>
            <a:spLocks noGrp="1" noChangeArrowheads="1"/>
          </p:cNvSpPr>
          <p:nvPr>
            <p:ph type="body" sz="half" idx="2"/>
          </p:nvPr>
        </p:nvSpPr>
        <p:spPr>
          <a:xfrm>
            <a:off x="4724400" y="1371600"/>
            <a:ext cx="3810000" cy="4114800"/>
          </a:xfrm>
        </p:spPr>
        <p:txBody>
          <a:bodyPr/>
          <a:lstStyle/>
          <a:p>
            <a:pPr>
              <a:lnSpc>
                <a:spcPct val="80000"/>
              </a:lnSpc>
            </a:pPr>
            <a:r>
              <a:rPr lang="en-US" altLang="en-US" sz="2400" smtClean="0">
                <a:effectLst>
                  <a:outerShdw blurRad="38100" dist="38100" dir="2700000" algn="tl">
                    <a:srgbClr val="171FC4"/>
                  </a:outerShdw>
                </a:effectLst>
              </a:rPr>
              <a:t>Process Hazard Analysis</a:t>
            </a:r>
          </a:p>
          <a:p>
            <a:pPr>
              <a:lnSpc>
                <a:spcPct val="80000"/>
              </a:lnSpc>
            </a:pPr>
            <a:r>
              <a:rPr lang="en-US" altLang="en-US" sz="2400" b="1" i="1" smtClean="0">
                <a:solidFill>
                  <a:srgbClr val="FFFF00"/>
                </a:solidFill>
                <a:effectLst>
                  <a:outerShdw blurRad="38100" dist="38100" dir="2700000" algn="tl">
                    <a:srgbClr val="FFFFFF"/>
                  </a:outerShdw>
                </a:effectLst>
              </a:rPr>
              <a:t>Management of Change</a:t>
            </a:r>
          </a:p>
          <a:p>
            <a:pPr>
              <a:lnSpc>
                <a:spcPct val="80000"/>
              </a:lnSpc>
            </a:pPr>
            <a:r>
              <a:rPr lang="en-US" altLang="en-US" sz="2400" b="1" i="1" smtClean="0">
                <a:solidFill>
                  <a:srgbClr val="FFFF00"/>
                </a:solidFill>
                <a:effectLst>
                  <a:outerShdw blurRad="38100" dist="38100" dir="2700000" algn="tl">
                    <a:srgbClr val="FFFFFF"/>
                  </a:outerShdw>
                </a:effectLst>
              </a:rPr>
              <a:t>Operating Procedures</a:t>
            </a:r>
          </a:p>
          <a:p>
            <a:pPr>
              <a:lnSpc>
                <a:spcPct val="80000"/>
              </a:lnSpc>
            </a:pPr>
            <a:r>
              <a:rPr lang="en-US" altLang="en-US" sz="2400" b="1" i="1" smtClean="0">
                <a:solidFill>
                  <a:srgbClr val="FFFF00"/>
                </a:solidFill>
                <a:effectLst>
                  <a:outerShdw blurRad="38100" dist="38100" dir="2700000" algn="tl">
                    <a:srgbClr val="FFFFFF"/>
                  </a:outerShdw>
                </a:effectLst>
              </a:rPr>
              <a:t>Pre-Start up Safety Review</a:t>
            </a:r>
          </a:p>
          <a:p>
            <a:pPr>
              <a:lnSpc>
                <a:spcPct val="80000"/>
              </a:lnSpc>
            </a:pPr>
            <a:r>
              <a:rPr lang="en-US" altLang="en-US" sz="2400" b="1" i="1" smtClean="0">
                <a:solidFill>
                  <a:srgbClr val="FFFF00"/>
                </a:solidFill>
                <a:effectLst>
                  <a:outerShdw blurRad="38100" dist="38100" dir="2700000" algn="tl">
                    <a:srgbClr val="FFFFFF"/>
                  </a:outerShdw>
                </a:effectLst>
              </a:rPr>
              <a:t>Hot Work Permit</a:t>
            </a:r>
          </a:p>
          <a:p>
            <a:pPr>
              <a:lnSpc>
                <a:spcPct val="80000"/>
              </a:lnSpc>
            </a:pPr>
            <a:r>
              <a:rPr lang="en-US" altLang="en-US" sz="2400" smtClean="0">
                <a:effectLst>
                  <a:outerShdw blurRad="38100" dist="38100" dir="2700000" algn="tl">
                    <a:srgbClr val="171FC4"/>
                  </a:outerShdw>
                </a:effectLst>
              </a:rPr>
              <a:t>Safe Work Practices</a:t>
            </a:r>
          </a:p>
          <a:p>
            <a:pPr>
              <a:lnSpc>
                <a:spcPct val="80000"/>
              </a:lnSpc>
            </a:pPr>
            <a:r>
              <a:rPr lang="en-US" altLang="en-US" sz="2400" b="1" i="1" smtClean="0">
                <a:solidFill>
                  <a:srgbClr val="FFFF00"/>
                </a:solidFill>
                <a:effectLst>
                  <a:outerShdw blurRad="38100" dist="38100" dir="2700000" algn="tl">
                    <a:srgbClr val="FFFFFF"/>
                  </a:outerShdw>
                </a:effectLst>
              </a:rPr>
              <a:t>Training</a:t>
            </a:r>
          </a:p>
          <a:p>
            <a:pPr>
              <a:lnSpc>
                <a:spcPct val="80000"/>
              </a:lnSpc>
            </a:pPr>
            <a:r>
              <a:rPr lang="en-US" altLang="en-US" sz="2400" b="1" i="1" smtClean="0">
                <a:solidFill>
                  <a:srgbClr val="FFFF00"/>
                </a:solidFill>
                <a:effectLst>
                  <a:outerShdw blurRad="38100" dist="38100" dir="2700000" algn="tl">
                    <a:srgbClr val="FFFFFF"/>
                  </a:outerShdw>
                </a:effectLst>
              </a:rPr>
              <a:t>Contractor Management</a:t>
            </a:r>
          </a:p>
          <a:p>
            <a:pPr>
              <a:lnSpc>
                <a:spcPct val="80000"/>
              </a:lnSpc>
            </a:pPr>
            <a:r>
              <a:rPr lang="en-US" altLang="en-US" sz="2400" b="1" i="1" smtClean="0">
                <a:solidFill>
                  <a:srgbClr val="FFFF00"/>
                </a:solidFill>
                <a:effectLst>
                  <a:outerShdw blurRad="38100" dist="38100" dir="2700000" algn="tl">
                    <a:srgbClr val="FFFFFF"/>
                  </a:outerShdw>
                </a:effectLst>
              </a:rPr>
              <a:t>Emergency Planning &amp; Response</a:t>
            </a:r>
          </a:p>
        </p:txBody>
      </p:sp>
      <p:sp>
        <p:nvSpPr>
          <p:cNvPr id="25604"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2319376B-A1BF-42C1-B280-1403BBFEAA83}" type="slidenum">
              <a:rPr lang="en-US" altLang="en-US" sz="1400"/>
              <a:pPr/>
              <a:t>23</a:t>
            </a:fld>
            <a:endParaRPr lang="en-US" altLang="en-US" sz="1400"/>
          </a:p>
        </p:txBody>
      </p:sp>
    </p:spTree>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30723" name="Rectangle 3"/>
          <p:cNvSpPr>
            <a:spLocks noGrp="1" noChangeArrowheads="1"/>
          </p:cNvSpPr>
          <p:nvPr>
            <p:ph type="body" sz="half" idx="1"/>
          </p:nvPr>
        </p:nvSpPr>
        <p:spPr>
          <a:xfrm>
            <a:off x="685800" y="1752600"/>
            <a:ext cx="4038600" cy="4114800"/>
          </a:xfrm>
        </p:spPr>
        <p:txBody>
          <a:bodyPr/>
          <a:lstStyle/>
          <a:p>
            <a:pPr>
              <a:lnSpc>
                <a:spcPct val="80000"/>
              </a:lnSpc>
              <a:defRPr/>
            </a:pPr>
            <a:r>
              <a:rPr lang="en-US" sz="2400" dirty="0" smtClean="0">
                <a:ea typeface="+mn-ea"/>
              </a:rPr>
              <a:t>Application</a:t>
            </a:r>
          </a:p>
          <a:p>
            <a:pPr>
              <a:lnSpc>
                <a:spcPct val="80000"/>
              </a:lnSpc>
              <a:defRPr/>
            </a:pPr>
            <a:r>
              <a:rPr lang="en-US" sz="2400" dirty="0" smtClean="0">
                <a:ea typeface="+mn-ea"/>
              </a:rPr>
              <a:t>Exclusions</a:t>
            </a:r>
          </a:p>
          <a:p>
            <a:pPr>
              <a:lnSpc>
                <a:spcPct val="80000"/>
              </a:lnSpc>
              <a:defRPr/>
            </a:pPr>
            <a:r>
              <a:rPr lang="en-US" sz="2400" dirty="0" smtClean="0">
                <a:ea typeface="+mn-ea"/>
              </a:rPr>
              <a:t>Definitions</a:t>
            </a:r>
          </a:p>
          <a:p>
            <a:pPr>
              <a:lnSpc>
                <a:spcPct val="80000"/>
              </a:lnSpc>
              <a:defRPr/>
            </a:pPr>
            <a:r>
              <a:rPr lang="en-US" sz="2400" b="1" i="1" dirty="0" smtClean="0">
                <a:solidFill>
                  <a:srgbClr val="FFFF00"/>
                </a:solidFill>
                <a:ea typeface="+mn-ea"/>
              </a:rPr>
              <a:t>Employee Participation</a:t>
            </a:r>
          </a:p>
          <a:p>
            <a:pPr>
              <a:lnSpc>
                <a:spcPct val="80000"/>
              </a:lnSpc>
              <a:defRPr/>
            </a:pPr>
            <a:r>
              <a:rPr lang="en-US" sz="2400" dirty="0" smtClean="0">
                <a:ea typeface="+mn-ea"/>
              </a:rPr>
              <a:t>Hazards of the Process</a:t>
            </a:r>
          </a:p>
          <a:p>
            <a:pPr>
              <a:lnSpc>
                <a:spcPct val="80000"/>
              </a:lnSpc>
              <a:defRPr/>
            </a:pPr>
            <a:r>
              <a:rPr lang="en-US" sz="2400" dirty="0" smtClean="0">
                <a:ea typeface="+mn-ea"/>
              </a:rPr>
              <a:t>Toxicity</a:t>
            </a:r>
          </a:p>
          <a:p>
            <a:pPr>
              <a:lnSpc>
                <a:spcPct val="80000"/>
              </a:lnSpc>
              <a:defRPr/>
            </a:pPr>
            <a:r>
              <a:rPr lang="en-US" sz="2400" dirty="0" smtClean="0">
                <a:ea typeface="+mn-ea"/>
              </a:rPr>
              <a:t>Technology of the Proce</a:t>
            </a:r>
            <a:r>
              <a:rPr lang="en-US" dirty="0" smtClean="0">
                <a:ea typeface="+mn-ea"/>
              </a:rPr>
              <a:t>ss</a:t>
            </a:r>
          </a:p>
          <a:p>
            <a:pPr>
              <a:lnSpc>
                <a:spcPct val="80000"/>
              </a:lnSpc>
              <a:defRPr/>
            </a:pPr>
            <a:r>
              <a:rPr lang="en-US" sz="2400" b="1" i="1" dirty="0" smtClean="0">
                <a:solidFill>
                  <a:srgbClr val="FFFF00"/>
                </a:solidFill>
                <a:ea typeface="+mn-ea"/>
              </a:rPr>
              <a:t>Equipment in the Process</a:t>
            </a:r>
          </a:p>
          <a:p>
            <a:pPr>
              <a:lnSpc>
                <a:spcPct val="80000"/>
              </a:lnSpc>
              <a:defRPr/>
            </a:pPr>
            <a:r>
              <a:rPr lang="en-US" sz="2400" b="1" i="1" dirty="0" smtClean="0">
                <a:solidFill>
                  <a:srgbClr val="FFFF00"/>
                </a:solidFill>
                <a:ea typeface="+mn-ea"/>
              </a:rPr>
              <a:t>Mechanical Integrity</a:t>
            </a:r>
          </a:p>
          <a:p>
            <a:pPr>
              <a:lnSpc>
                <a:spcPct val="80000"/>
              </a:lnSpc>
              <a:defRPr/>
            </a:pPr>
            <a:r>
              <a:rPr lang="en-US" sz="2400" b="1" i="1" dirty="0" smtClean="0">
                <a:solidFill>
                  <a:srgbClr val="FFFF00"/>
                </a:solidFill>
                <a:ea typeface="+mn-ea"/>
              </a:rPr>
              <a:t>Inspection &amp; Testing</a:t>
            </a:r>
          </a:p>
          <a:p>
            <a:pPr>
              <a:lnSpc>
                <a:spcPct val="80000"/>
              </a:lnSpc>
              <a:defRPr/>
            </a:pPr>
            <a:r>
              <a:rPr lang="en-US" sz="2400" dirty="0" smtClean="0">
                <a:ea typeface="+mn-ea"/>
              </a:rPr>
              <a:t>Quality Assurance</a:t>
            </a:r>
            <a:endParaRPr lang="en-US" sz="2000" dirty="0" smtClean="0">
              <a:ea typeface="+mn-ea"/>
            </a:endParaRPr>
          </a:p>
          <a:p>
            <a:pPr>
              <a:lnSpc>
                <a:spcPct val="80000"/>
              </a:lnSpc>
              <a:buFont typeface="Wingdings" pitchFamily="2" charset="2"/>
              <a:buNone/>
              <a:defRPr/>
            </a:pPr>
            <a:endParaRPr lang="en-US" sz="2400" dirty="0" smtClean="0">
              <a:latin typeface="Verdana" pitchFamily="34" charset="0"/>
              <a:ea typeface="+mn-ea"/>
            </a:endParaRPr>
          </a:p>
          <a:p>
            <a:pPr lvl="1">
              <a:lnSpc>
                <a:spcPct val="80000"/>
              </a:lnSpc>
              <a:defRPr/>
            </a:pPr>
            <a:endParaRPr lang="en-US" sz="2000" dirty="0" smtClean="0">
              <a:latin typeface="Verdana" pitchFamily="34" charset="0"/>
            </a:endParaRPr>
          </a:p>
        </p:txBody>
      </p:sp>
      <p:sp>
        <p:nvSpPr>
          <p:cNvPr id="26626" name="Rectangle 5"/>
          <p:cNvSpPr>
            <a:spLocks noGrp="1" noChangeArrowheads="1"/>
          </p:cNvSpPr>
          <p:nvPr>
            <p:ph type="title"/>
          </p:nvPr>
        </p:nvSpPr>
        <p:spPr/>
        <p:txBody>
          <a:bodyPr/>
          <a:lstStyle/>
          <a:p>
            <a:r>
              <a:rPr lang="en-US" altLang="en-US" smtClean="0"/>
              <a:t>The Elements of the PSM Standard</a:t>
            </a:r>
          </a:p>
        </p:txBody>
      </p:sp>
      <p:sp>
        <p:nvSpPr>
          <p:cNvPr id="30729" name="Rectangle 9"/>
          <p:cNvSpPr>
            <a:spLocks noGrp="1" noChangeArrowheads="1"/>
          </p:cNvSpPr>
          <p:nvPr>
            <p:ph type="body" sz="half" idx="2"/>
          </p:nvPr>
        </p:nvSpPr>
        <p:spPr>
          <a:xfrm>
            <a:off x="4724400" y="1371600"/>
            <a:ext cx="3810000" cy="4114800"/>
          </a:xfrm>
        </p:spPr>
        <p:txBody>
          <a:bodyPr/>
          <a:lstStyle/>
          <a:p>
            <a:pPr>
              <a:lnSpc>
                <a:spcPct val="80000"/>
              </a:lnSpc>
            </a:pPr>
            <a:r>
              <a:rPr lang="en-US" altLang="en-US" sz="2400" smtClean="0">
                <a:effectLst>
                  <a:outerShdw blurRad="38100" dist="38100" dir="2700000" algn="tl">
                    <a:srgbClr val="171FC4"/>
                  </a:outerShdw>
                </a:effectLst>
              </a:rPr>
              <a:t>Process Hazard Analysis</a:t>
            </a:r>
          </a:p>
          <a:p>
            <a:pPr>
              <a:lnSpc>
                <a:spcPct val="80000"/>
              </a:lnSpc>
            </a:pPr>
            <a:r>
              <a:rPr lang="en-US" altLang="en-US" sz="2400" b="1" i="1" smtClean="0">
                <a:solidFill>
                  <a:srgbClr val="FFFF00"/>
                </a:solidFill>
                <a:effectLst>
                  <a:outerShdw blurRad="38100" dist="38100" dir="2700000" algn="tl">
                    <a:srgbClr val="FFFFFF"/>
                  </a:outerShdw>
                </a:effectLst>
              </a:rPr>
              <a:t>Management of Change</a:t>
            </a:r>
          </a:p>
          <a:p>
            <a:pPr>
              <a:lnSpc>
                <a:spcPct val="80000"/>
              </a:lnSpc>
            </a:pPr>
            <a:r>
              <a:rPr lang="en-US" altLang="en-US" sz="2400" b="1" i="1" smtClean="0">
                <a:solidFill>
                  <a:srgbClr val="FFFF00"/>
                </a:solidFill>
                <a:effectLst>
                  <a:outerShdw blurRad="38100" dist="38100" dir="2700000" algn="tl">
                    <a:srgbClr val="FFFFFF"/>
                  </a:outerShdw>
                </a:effectLst>
              </a:rPr>
              <a:t>Operating Procedures</a:t>
            </a:r>
          </a:p>
          <a:p>
            <a:pPr>
              <a:lnSpc>
                <a:spcPct val="80000"/>
              </a:lnSpc>
            </a:pPr>
            <a:r>
              <a:rPr lang="en-US" altLang="en-US" sz="2400" b="1" i="1" smtClean="0">
                <a:solidFill>
                  <a:srgbClr val="FFFF00"/>
                </a:solidFill>
                <a:effectLst>
                  <a:outerShdw blurRad="38100" dist="38100" dir="2700000" algn="tl">
                    <a:srgbClr val="FFFFFF"/>
                  </a:outerShdw>
                </a:effectLst>
              </a:rPr>
              <a:t>Pre-Start up Safety Review</a:t>
            </a:r>
          </a:p>
          <a:p>
            <a:pPr>
              <a:lnSpc>
                <a:spcPct val="80000"/>
              </a:lnSpc>
            </a:pPr>
            <a:r>
              <a:rPr lang="en-US" altLang="en-US" sz="2400" b="1" i="1" smtClean="0">
                <a:solidFill>
                  <a:srgbClr val="FFFF00"/>
                </a:solidFill>
                <a:effectLst>
                  <a:outerShdw blurRad="38100" dist="38100" dir="2700000" algn="tl">
                    <a:srgbClr val="FFFFFF"/>
                  </a:outerShdw>
                </a:effectLst>
              </a:rPr>
              <a:t>Hot Work Permit</a:t>
            </a:r>
          </a:p>
          <a:p>
            <a:pPr>
              <a:lnSpc>
                <a:spcPct val="80000"/>
              </a:lnSpc>
            </a:pPr>
            <a:r>
              <a:rPr lang="en-US" altLang="en-US" sz="2400" smtClean="0">
                <a:effectLst>
                  <a:outerShdw blurRad="38100" dist="38100" dir="2700000" algn="tl">
                    <a:srgbClr val="171FC4"/>
                  </a:outerShdw>
                </a:effectLst>
              </a:rPr>
              <a:t>Safe Work Practices</a:t>
            </a:r>
          </a:p>
          <a:p>
            <a:pPr>
              <a:lnSpc>
                <a:spcPct val="80000"/>
              </a:lnSpc>
            </a:pPr>
            <a:r>
              <a:rPr lang="en-US" altLang="en-US" sz="2400" b="1" i="1" smtClean="0">
                <a:solidFill>
                  <a:srgbClr val="FFFF00"/>
                </a:solidFill>
                <a:effectLst>
                  <a:outerShdw blurRad="38100" dist="38100" dir="2700000" algn="tl">
                    <a:srgbClr val="FFFFFF"/>
                  </a:outerShdw>
                </a:effectLst>
              </a:rPr>
              <a:t>Training</a:t>
            </a:r>
          </a:p>
          <a:p>
            <a:pPr>
              <a:lnSpc>
                <a:spcPct val="80000"/>
              </a:lnSpc>
            </a:pPr>
            <a:r>
              <a:rPr lang="en-US" altLang="en-US" sz="2400" b="1" i="1" smtClean="0">
                <a:solidFill>
                  <a:srgbClr val="FFFF00"/>
                </a:solidFill>
                <a:effectLst>
                  <a:outerShdw blurRad="38100" dist="38100" dir="2700000" algn="tl">
                    <a:srgbClr val="FFFFFF"/>
                  </a:outerShdw>
                </a:effectLst>
              </a:rPr>
              <a:t>Contractor Management</a:t>
            </a:r>
          </a:p>
          <a:p>
            <a:pPr>
              <a:lnSpc>
                <a:spcPct val="80000"/>
              </a:lnSpc>
            </a:pPr>
            <a:r>
              <a:rPr lang="en-US" altLang="en-US" sz="2400" b="1" i="1" smtClean="0">
                <a:solidFill>
                  <a:srgbClr val="FFFF00"/>
                </a:solidFill>
                <a:effectLst>
                  <a:outerShdw blurRad="38100" dist="38100" dir="2700000" algn="tl">
                    <a:srgbClr val="FFFFFF"/>
                  </a:outerShdw>
                </a:effectLst>
              </a:rPr>
              <a:t>Emergency Planning &amp; Response</a:t>
            </a:r>
          </a:p>
        </p:txBody>
      </p:sp>
      <p:sp>
        <p:nvSpPr>
          <p:cNvPr id="26628"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A95213B6-FFAB-4585-BF81-D7E20159E0D8}" type="slidenum">
              <a:rPr lang="en-US" altLang="en-US" sz="1400"/>
              <a:pPr/>
              <a:t>24</a:t>
            </a:fld>
            <a:endParaRPr lang="en-US" altLang="en-US" sz="1400"/>
          </a:p>
        </p:txBody>
      </p:sp>
    </p:spTree>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27649" name="Rectangle 2"/>
          <p:cNvSpPr>
            <a:spLocks noGrp="1" noChangeArrowheads="1"/>
          </p:cNvSpPr>
          <p:nvPr>
            <p:ph type="ctrTitle"/>
          </p:nvPr>
        </p:nvSpPr>
        <p:spPr/>
        <p:txBody>
          <a:bodyPr/>
          <a:lstStyle/>
          <a:p>
            <a:r>
              <a:rPr lang="en-US" altLang="en-US" smtClean="0"/>
              <a:t>The Elements of the PSM Standard</a:t>
            </a:r>
          </a:p>
        </p:txBody>
      </p:sp>
      <p:sp>
        <p:nvSpPr>
          <p:cNvPr id="186371" name="Rectangle 3"/>
          <p:cNvSpPr>
            <a:spLocks noGrp="1" noChangeArrowheads="1"/>
          </p:cNvSpPr>
          <p:nvPr>
            <p:ph type="subTitle" idx="1"/>
          </p:nvPr>
        </p:nvSpPr>
        <p:spPr/>
        <p:txBody>
          <a:bodyPr/>
          <a:lstStyle/>
          <a:p>
            <a:r>
              <a:rPr lang="en-US" altLang="en-US" smtClean="0">
                <a:effectLst>
                  <a:outerShdw blurRad="38100" dist="38100" dir="2700000" algn="tl">
                    <a:srgbClr val="171FC4"/>
                  </a:outerShdw>
                </a:effectLst>
              </a:rPr>
              <a:t>Let’s Explore Some of the Elements…</a:t>
            </a:r>
          </a:p>
        </p:txBody>
      </p:sp>
      <p:sp>
        <p:nvSpPr>
          <p:cNvPr id="27651"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DFBFB58C-D404-4171-91E0-CAD7DBF6C913}" type="slidenum">
              <a:rPr lang="en-US" altLang="en-US" sz="1400"/>
              <a:pPr/>
              <a:t>25</a:t>
            </a:fld>
            <a:endParaRPr lang="en-US" altLang="en-US" sz="1400"/>
          </a:p>
        </p:txBody>
      </p:sp>
    </p:spTree>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28673" name="Rectangle 2"/>
          <p:cNvSpPr>
            <a:spLocks noGrp="1" noChangeArrowheads="1"/>
          </p:cNvSpPr>
          <p:nvPr>
            <p:ph type="ctrTitle"/>
          </p:nvPr>
        </p:nvSpPr>
        <p:spPr/>
        <p:txBody>
          <a:bodyPr/>
          <a:lstStyle/>
          <a:p>
            <a:r>
              <a:rPr lang="en-US" altLang="en-US" smtClean="0"/>
              <a:t>Application</a:t>
            </a:r>
          </a:p>
        </p:txBody>
      </p:sp>
      <p:sp>
        <p:nvSpPr>
          <p:cNvPr id="69635" name="Rectangle 3"/>
          <p:cNvSpPr>
            <a:spLocks noGrp="1" noChangeArrowheads="1"/>
          </p:cNvSpPr>
          <p:nvPr>
            <p:ph type="subTitle" idx="1"/>
          </p:nvPr>
        </p:nvSpPr>
        <p:spPr/>
        <p:txBody>
          <a:bodyPr/>
          <a:lstStyle/>
          <a:p>
            <a:r>
              <a:rPr lang="en-US" altLang="en-US" smtClean="0">
                <a:effectLst>
                  <a:outerShdw blurRad="38100" dist="38100" dir="2700000" algn="tl">
                    <a:srgbClr val="171FC4"/>
                  </a:outerShdw>
                </a:effectLst>
              </a:rPr>
              <a:t>1910.119(a)</a:t>
            </a:r>
          </a:p>
        </p:txBody>
      </p:sp>
      <p:sp>
        <p:nvSpPr>
          <p:cNvPr id="28675"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4613AC8D-DF16-4400-854B-D67102C0F1D7}" type="slidenum">
              <a:rPr lang="en-US" altLang="en-US" sz="1400"/>
              <a:pPr/>
              <a:t>26</a:t>
            </a:fld>
            <a:endParaRPr lang="en-US" altLang="en-US" sz="1400"/>
          </a:p>
        </p:txBody>
      </p:sp>
    </p:spTree>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29697" name="Rectangle 2"/>
          <p:cNvSpPr>
            <a:spLocks noGrp="1" noChangeArrowheads="1"/>
          </p:cNvSpPr>
          <p:nvPr>
            <p:ph type="title"/>
          </p:nvPr>
        </p:nvSpPr>
        <p:spPr/>
        <p:txBody>
          <a:bodyPr/>
          <a:lstStyle/>
          <a:p>
            <a:r>
              <a:rPr lang="en-US" altLang="en-US" smtClean="0"/>
              <a:t>What Facilities are Covered</a:t>
            </a:r>
          </a:p>
        </p:txBody>
      </p:sp>
      <p:sp>
        <p:nvSpPr>
          <p:cNvPr id="17411" name="Rectangle 3"/>
          <p:cNvSpPr>
            <a:spLocks noGrp="1" noChangeArrowheads="1"/>
          </p:cNvSpPr>
          <p:nvPr>
            <p:ph type="body" idx="1"/>
          </p:nvPr>
        </p:nvSpPr>
        <p:spPr>
          <a:xfrm>
            <a:off x="685800" y="1981200"/>
            <a:ext cx="8001000" cy="4114800"/>
          </a:xfrm>
        </p:spPr>
        <p:txBody>
          <a:bodyPr/>
          <a:lstStyle/>
          <a:p>
            <a:pPr>
              <a:lnSpc>
                <a:spcPct val="80000"/>
              </a:lnSpc>
            </a:pPr>
            <a:r>
              <a:rPr lang="en-US" altLang="en-US" sz="2400" smtClean="0">
                <a:effectLst>
                  <a:outerShdw blurRad="38100" dist="38100" dir="2700000" algn="tl">
                    <a:srgbClr val="171FC4"/>
                  </a:outerShdw>
                </a:effectLst>
              </a:rPr>
              <a:t>Those Who Use Chemicals in Appendix A: A List of highly hazardous chemicals, toxics and reactive (Mandatory). Contains a listing of toxic and reactive highly hazardous chemicals which present a potential for a catastrophic event at or above the threshold quantity</a:t>
            </a:r>
          </a:p>
          <a:p>
            <a:pPr>
              <a:lnSpc>
                <a:spcPct val="80000"/>
              </a:lnSpc>
              <a:buFont typeface="Wingdings" pitchFamily="2" charset="2"/>
              <a:buNone/>
            </a:pPr>
            <a:endParaRPr lang="en-US" altLang="en-US" sz="2400" smtClean="0">
              <a:effectLst>
                <a:outerShdw blurRad="38100" dist="38100" dir="2700000" algn="tl">
                  <a:srgbClr val="171FC4"/>
                </a:outerShdw>
              </a:effectLst>
            </a:endParaRPr>
          </a:p>
          <a:p>
            <a:pPr>
              <a:lnSpc>
                <a:spcPct val="80000"/>
              </a:lnSpc>
            </a:pPr>
            <a:r>
              <a:rPr lang="en-US" altLang="en-US" sz="2400" smtClean="0">
                <a:effectLst>
                  <a:outerShdw blurRad="38100" dist="38100" dir="2700000" algn="tl">
                    <a:srgbClr val="171FC4"/>
                  </a:outerShdw>
                </a:effectLst>
              </a:rPr>
              <a:t>Examples</a:t>
            </a:r>
          </a:p>
          <a:p>
            <a:pPr>
              <a:lnSpc>
                <a:spcPct val="80000"/>
              </a:lnSpc>
              <a:buFont typeface="Wingdings" pitchFamily="2" charset="2"/>
              <a:buNone/>
            </a:pPr>
            <a:endParaRPr lang="en-US" altLang="en-US" sz="2400" smtClean="0">
              <a:effectLst>
                <a:outerShdw blurRad="38100" dist="38100" dir="2700000" algn="tl">
                  <a:srgbClr val="171FC4"/>
                </a:outerShdw>
              </a:effectLst>
            </a:endParaRPr>
          </a:p>
          <a:p>
            <a:pPr lvl="1">
              <a:lnSpc>
                <a:spcPct val="80000"/>
              </a:lnSpc>
              <a:buFont typeface="Wingdings" pitchFamily="2" charset="2"/>
              <a:buNone/>
            </a:pPr>
            <a:r>
              <a:rPr lang="en-US" altLang="en-US" sz="2400" smtClean="0">
                <a:effectLst>
                  <a:outerShdw blurRad="38100" dist="38100" dir="2700000" algn="tl">
                    <a:srgbClr val="171FC4"/>
                  </a:outerShdw>
                </a:effectLst>
              </a:rPr>
              <a:t>   Chemical      		       Threshold Quantity (TQ)</a:t>
            </a:r>
          </a:p>
          <a:p>
            <a:pPr lvl="1">
              <a:lnSpc>
                <a:spcPct val="80000"/>
              </a:lnSpc>
            </a:pPr>
            <a:r>
              <a:rPr lang="en-US" altLang="en-US" sz="2400" smtClean="0">
                <a:effectLst>
                  <a:outerShdw blurRad="38100" dist="38100" dir="2700000" algn="tl">
                    <a:srgbClr val="171FC4"/>
                  </a:outerShdw>
                </a:effectLst>
              </a:rPr>
              <a:t>Anhydrous Ammonia        10,000 lbs</a:t>
            </a:r>
          </a:p>
          <a:p>
            <a:pPr lvl="1">
              <a:lnSpc>
                <a:spcPct val="80000"/>
              </a:lnSpc>
            </a:pPr>
            <a:r>
              <a:rPr lang="en-US" altLang="en-US" sz="2400" smtClean="0">
                <a:effectLst>
                  <a:outerShdw blurRad="38100" dist="38100" dir="2700000" algn="tl">
                    <a:srgbClr val="171FC4"/>
                  </a:outerShdw>
                </a:effectLst>
              </a:rPr>
              <a:t>Chlorine                              1,500 lbs</a:t>
            </a:r>
          </a:p>
          <a:p>
            <a:pPr lvl="1">
              <a:lnSpc>
                <a:spcPct val="80000"/>
              </a:lnSpc>
            </a:pPr>
            <a:endParaRPr lang="en-US" altLang="en-US" sz="2400" smtClean="0">
              <a:effectLst>
                <a:outerShdw blurRad="38100" dist="38100" dir="2700000" algn="tl">
                  <a:srgbClr val="171FC4"/>
                </a:outerShdw>
              </a:effectLst>
            </a:endParaRPr>
          </a:p>
        </p:txBody>
      </p:sp>
      <p:sp>
        <p:nvSpPr>
          <p:cNvPr id="29699"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8A1E3B76-8B57-4187-B552-E126778CC7E1}" type="slidenum">
              <a:rPr lang="en-US" altLang="en-US" sz="1400"/>
              <a:pPr/>
              <a:t>27</a:t>
            </a:fld>
            <a:endParaRPr lang="en-US" altLang="en-US" sz="1400"/>
          </a:p>
        </p:txBody>
      </p:sp>
    </p:spTree>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20483" name="Rectangle 3"/>
          <p:cNvSpPr>
            <a:spLocks noGrp="1" noChangeArrowheads="1"/>
          </p:cNvSpPr>
          <p:nvPr>
            <p:ph type="body" sz="half" idx="1"/>
          </p:nvPr>
        </p:nvSpPr>
        <p:spPr/>
        <p:txBody>
          <a:bodyPr/>
          <a:lstStyle/>
          <a:p>
            <a:r>
              <a:rPr lang="en-US" altLang="en-US" sz="2800" smtClean="0">
                <a:effectLst>
                  <a:outerShdw blurRad="38100" dist="38100" dir="2700000" algn="tl">
                    <a:srgbClr val="171FC4"/>
                  </a:outerShdw>
                </a:effectLst>
              </a:rPr>
              <a:t>A process which involves a flammable liquid or gas (as defined in 1910.1200(c) of this part) on-site in one location, in a quantity of 10,000 pounds (4535.9 kg) or more</a:t>
            </a:r>
          </a:p>
        </p:txBody>
      </p:sp>
      <p:sp>
        <p:nvSpPr>
          <p:cNvPr id="30722" name="Rectangle 4"/>
          <p:cNvSpPr>
            <a:spLocks noGrp="1" noChangeArrowheads="1"/>
          </p:cNvSpPr>
          <p:nvPr>
            <p:ph type="title"/>
          </p:nvPr>
        </p:nvSpPr>
        <p:spPr/>
        <p:txBody>
          <a:bodyPr/>
          <a:lstStyle/>
          <a:p>
            <a:r>
              <a:rPr lang="en-US" altLang="en-US" smtClean="0"/>
              <a:t>What Facilities are Covered</a:t>
            </a:r>
          </a:p>
        </p:txBody>
      </p:sp>
      <p:pic>
        <p:nvPicPr>
          <p:cNvPr id="30723" name="Picture 7" descr="rbw-flammable-liquids"/>
          <p:cNvPicPr>
            <a:picLocks noGrp="1" noChangeAspect="1" noChangeArrowheads="1"/>
          </p:cNvPicPr>
          <p:nvPr>
            <p:ph sz="half" idx="2"/>
          </p:nvPr>
        </p:nvPicPr>
        <p:blipFill>
          <a:blip r:embed="rId3">
            <a:extLst>
              <a:ext uri="{28A0092B-C50C-407E-A947-70E740481C1C}">
                <a14:useLocalDpi xmlns:a14="http://schemas.microsoft.com/office/drawing/2010/main" val="0"/>
              </a:ext>
            </a:extLst>
          </a:blip>
          <a:srcRect/>
          <a:stretch>
            <a:fillRect/>
          </a:stretch>
        </p:blipFill>
        <p:spPr>
          <a:xfrm>
            <a:off x="4724400" y="2133600"/>
            <a:ext cx="3810000" cy="2940050"/>
          </a:xfrm>
        </p:spPr>
      </p:pic>
      <p:sp>
        <p:nvSpPr>
          <p:cNvPr id="30724"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07751F1A-BE15-4E65-AF02-D0CE50DF1039}" type="slidenum">
              <a:rPr lang="en-US" altLang="en-US" sz="1400"/>
              <a:pPr/>
              <a:t>28</a:t>
            </a:fld>
            <a:endParaRPr lang="en-US" altLang="en-US" sz="1400"/>
          </a:p>
        </p:txBody>
      </p:sp>
    </p:spTree>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24579" name="Rectangle 3"/>
          <p:cNvSpPr>
            <a:spLocks noGrp="1" noChangeArrowheads="1"/>
          </p:cNvSpPr>
          <p:nvPr>
            <p:ph type="body" idx="1"/>
          </p:nvPr>
        </p:nvSpPr>
        <p:spPr/>
        <p:txBody>
          <a:bodyPr/>
          <a:lstStyle/>
          <a:p>
            <a:pPr>
              <a:lnSpc>
                <a:spcPct val="80000"/>
              </a:lnSpc>
            </a:pPr>
            <a:r>
              <a:rPr lang="en-US" altLang="en-US" sz="2400" smtClean="0">
                <a:effectLst>
                  <a:outerShdw blurRad="38100" dist="38100" dir="2700000" algn="tl">
                    <a:srgbClr val="171FC4"/>
                  </a:outerShdw>
                </a:effectLst>
              </a:rPr>
              <a:t>Important Interpretation:  2007 - 06/11/2007 - OSHA defines "on-site in one location" for Process Safety Management of Highly Hazardous Chemicals standard</a:t>
            </a:r>
            <a:endParaRPr lang="en-US" altLang="en-US" sz="2800" smtClean="0">
              <a:effectLst>
                <a:outerShdw blurRad="38100" dist="38100" dir="2700000" algn="tl">
                  <a:srgbClr val="171FC4"/>
                </a:outerShdw>
              </a:effectLst>
            </a:endParaRPr>
          </a:p>
          <a:p>
            <a:pPr>
              <a:lnSpc>
                <a:spcPct val="80000"/>
              </a:lnSpc>
              <a:buFont typeface="Wingdings" pitchFamily="2" charset="2"/>
              <a:buNone/>
            </a:pPr>
            <a:endParaRPr lang="en-US" altLang="en-US" sz="2800" smtClean="0">
              <a:effectLst>
                <a:outerShdw blurRad="38100" dist="38100" dir="2700000" algn="tl">
                  <a:srgbClr val="171FC4"/>
                </a:outerShdw>
              </a:effectLst>
            </a:endParaRPr>
          </a:p>
          <a:p>
            <a:pPr>
              <a:lnSpc>
                <a:spcPct val="80000"/>
              </a:lnSpc>
              <a:buFont typeface="Wingdings" pitchFamily="2" charset="2"/>
              <a:buNone/>
            </a:pPr>
            <a:r>
              <a:rPr lang="en-US" altLang="en-US" sz="2400" smtClean="0">
                <a:effectLst>
                  <a:outerShdw blurRad="38100" dist="38100" dir="2700000" algn="tl">
                    <a:srgbClr val="171FC4"/>
                  </a:outerShdw>
                </a:effectLst>
              </a:rPr>
              <a:t>OSHA interprets "on-site in one location" to mean that the standard applies when a threshold quantity of a highly hazardous chemical (HHC) exists within an area under the control of an employer or group of affiliated employers. It also applies to any group of vessels that are interconnected, or in separate vessels that are close enough in proximity that the HHC could be involved in a potential catastrophic release.</a:t>
            </a:r>
            <a:endParaRPr lang="en-US" altLang="en-US" sz="2800" smtClean="0">
              <a:effectLst>
                <a:outerShdw blurRad="38100" dist="38100" dir="2700000" algn="tl">
                  <a:srgbClr val="171FC4"/>
                </a:outerShdw>
              </a:effectLst>
            </a:endParaRPr>
          </a:p>
          <a:p>
            <a:pPr>
              <a:lnSpc>
                <a:spcPct val="80000"/>
              </a:lnSpc>
              <a:buFont typeface="Wingdings" pitchFamily="2" charset="2"/>
              <a:buNone/>
            </a:pPr>
            <a:endParaRPr lang="en-US" altLang="en-US" sz="2800" smtClean="0">
              <a:effectLst>
                <a:outerShdw blurRad="38100" dist="38100" dir="2700000" algn="tl">
                  <a:srgbClr val="171FC4"/>
                </a:outerShdw>
              </a:effectLst>
            </a:endParaRPr>
          </a:p>
        </p:txBody>
      </p:sp>
      <p:sp>
        <p:nvSpPr>
          <p:cNvPr id="31746" name="Rectangle 5"/>
          <p:cNvSpPr>
            <a:spLocks noGrp="1" noChangeArrowheads="1"/>
          </p:cNvSpPr>
          <p:nvPr>
            <p:ph type="title"/>
          </p:nvPr>
        </p:nvSpPr>
        <p:spPr/>
        <p:txBody>
          <a:bodyPr/>
          <a:lstStyle/>
          <a:p>
            <a:r>
              <a:rPr lang="en-US" altLang="en-US" smtClean="0"/>
              <a:t>What Facilities are Covered</a:t>
            </a:r>
          </a:p>
        </p:txBody>
      </p:sp>
      <p:sp>
        <p:nvSpPr>
          <p:cNvPr id="31747"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331F32F0-2918-4693-9078-D5703AC0C143}" type="slidenum">
              <a:rPr lang="en-US" altLang="en-US" sz="1400"/>
              <a:pPr/>
              <a:t>29</a:t>
            </a:fld>
            <a:endParaRPr lang="en-US" altLang="en-US" sz="1400"/>
          </a:p>
        </p:txBody>
      </p:sp>
    </p:spTree>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199684" name="Rectangle 4"/>
          <p:cNvSpPr>
            <a:spLocks noGrp="1" noChangeArrowheads="1"/>
          </p:cNvSpPr>
          <p:nvPr/>
        </p:nvSpPr>
        <p:spPr bwMode="auto">
          <a:xfrm>
            <a:off x="685800" y="1981200"/>
            <a:ext cx="7772400" cy="4114800"/>
          </a:xfrm>
          <a:prstGeom prst="rect">
            <a:avLst/>
          </a:prstGeom>
          <a:noFill/>
          <a:ln>
            <a:noFill/>
          </a:ln>
          <a:effectLst>
            <a:outerShdw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r>
              <a:rPr lang="en-US" altLang="en-US" sz="2800">
                <a:effectLst>
                  <a:outerShdw blurRad="38100" dist="38100" dir="2700000" algn="tl">
                    <a:srgbClr val="171FC4"/>
                  </a:outerShdw>
                </a:effectLst>
              </a:rPr>
              <a:t>Affect of the “Meer” Decision:</a:t>
            </a:r>
          </a:p>
          <a:p>
            <a:endParaRPr lang="en-US" altLang="en-US" sz="2800">
              <a:effectLst>
                <a:outerShdw blurRad="38100" dist="38100" dir="2700000" algn="tl">
                  <a:srgbClr val="171FC4"/>
                </a:outerShdw>
              </a:effectLst>
            </a:endParaRPr>
          </a:p>
          <a:p>
            <a:r>
              <a:rPr lang="en-US" altLang="en-US" sz="2000">
                <a:effectLst>
                  <a:outerShdw blurRad="38100" dist="38100" dir="2700000" algn="tl">
                    <a:srgbClr val="171FC4"/>
                  </a:outerShdw>
                </a:effectLst>
                <a:latin typeface="Tahoma" pitchFamily="34" charset="0"/>
              </a:rPr>
              <a:t>MEER ruling and the</a:t>
            </a:r>
            <a:r>
              <a:rPr lang="en-US" altLang="en-US" sz="2000">
                <a:effectLst>
                  <a:outerShdw blurRad="38100" dist="38100" dir="2700000" algn="tl">
                    <a:srgbClr val="171FC4"/>
                  </a:outerShdw>
                </a:effectLst>
                <a:latin typeface="Helvetica" charset="0"/>
              </a:rPr>
              <a:t> </a:t>
            </a:r>
            <a:r>
              <a:rPr lang="en-US" altLang="en-US" sz="2000">
                <a:effectLst>
                  <a:outerShdw blurRad="38100" dist="38100" dir="2700000" algn="tl">
                    <a:srgbClr val="171FC4"/>
                  </a:outerShdw>
                </a:effectLst>
                <a:latin typeface="Tahoma" pitchFamily="34" charset="0"/>
              </a:rPr>
              <a:t>MEER Memorandum addressed in the Secretary's letter, OSHA's enforcement policy that the Agency would not cite employers for</a:t>
            </a:r>
            <a:r>
              <a:rPr lang="en-US" altLang="en-US" sz="2000">
                <a:effectLst>
                  <a:outerShdw blurRad="38100" dist="38100" dir="2700000" algn="tl">
                    <a:srgbClr val="171FC4"/>
                  </a:outerShdw>
                </a:effectLst>
                <a:latin typeface="Helvetica" charset="0"/>
              </a:rPr>
              <a:t> </a:t>
            </a:r>
            <a:r>
              <a:rPr lang="en-US" altLang="en-US" sz="2000">
                <a:effectLst>
                  <a:outerShdw blurRad="38100" dist="38100" dir="2700000" algn="tl">
                    <a:srgbClr val="171FC4"/>
                  </a:outerShdw>
                </a:effectLst>
                <a:latin typeface="Tahoma" pitchFamily="34" charset="0"/>
              </a:rPr>
              <a:t>violations of 1910.119 where stored flammable liquids in atmospheric tanks were connected to a process, unless the process outside of</a:t>
            </a:r>
            <a:r>
              <a:rPr lang="en-US" altLang="en-US" sz="2000">
                <a:effectLst>
                  <a:outerShdw blurRad="38100" dist="38100" dir="2700000" algn="tl">
                    <a:srgbClr val="171FC4"/>
                  </a:outerShdw>
                </a:effectLst>
                <a:latin typeface="Helvetica" charset="0"/>
              </a:rPr>
              <a:t> </a:t>
            </a:r>
            <a:r>
              <a:rPr lang="en-US" altLang="en-US" sz="2000">
                <a:effectLst>
                  <a:outerShdw blurRad="38100" dist="38100" dir="2700000" algn="tl">
                    <a:srgbClr val="171FC4"/>
                  </a:outerShdw>
                </a:effectLst>
                <a:latin typeface="Tahoma" pitchFamily="34" charset="0"/>
              </a:rPr>
              <a:t>the amount in storage contained more than 10,000 pounds of the substance</a:t>
            </a:r>
            <a:endParaRPr lang="en-US" altLang="en-US" sz="2800">
              <a:effectLst>
                <a:outerShdw blurRad="38100" dist="38100" dir="2700000" algn="tl">
                  <a:srgbClr val="171FC4"/>
                </a:outerShdw>
              </a:effectLst>
              <a:latin typeface="Tahoma" pitchFamily="34" charset="0"/>
            </a:endParaRPr>
          </a:p>
        </p:txBody>
      </p:sp>
      <p:sp>
        <p:nvSpPr>
          <p:cNvPr id="32770" name="Rectangle 5"/>
          <p:cNvSpPr>
            <a:spLocks noGrp="1" noChangeArrowheads="1"/>
          </p:cNvSpPr>
          <p:nvPr/>
        </p:nvSpPr>
        <p:spPr bwMode="auto">
          <a:xfrm>
            <a:off x="685800" y="533400"/>
            <a:ext cx="7772400" cy="990600"/>
          </a:xfrm>
          <a:prstGeom prst="rect">
            <a:avLst/>
          </a:prstGeom>
          <a:noFill/>
          <a:ln>
            <a:noFill/>
          </a:ln>
          <a:effectLst>
            <a:outerShdw dist="35916" dir="8100068"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gn="ctr"/>
            <a:r>
              <a:rPr lang="en-US" altLang="en-US" sz="4400" b="1">
                <a:solidFill>
                  <a:schemeClr val="tx2"/>
                </a:solidFill>
                <a:latin typeface="Times New Roman" pitchFamily="18" charset="0"/>
              </a:rPr>
              <a:t>What Facilities are Covered</a:t>
            </a:r>
          </a:p>
        </p:txBody>
      </p:sp>
      <p:sp>
        <p:nvSpPr>
          <p:cNvPr id="32771"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73A288E1-348F-4C88-9590-969B3F9A04B7}" type="slidenum">
              <a:rPr lang="en-US" altLang="en-US" sz="1400"/>
              <a:pPr/>
              <a:t>30</a:t>
            </a:fld>
            <a:endParaRPr lang="en-US" altLang="en-US" sz="1400"/>
          </a:p>
        </p:txBody>
      </p:sp>
    </p:spTree>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33793" name="Rectangle 2"/>
          <p:cNvSpPr>
            <a:spLocks noGrp="1" noChangeArrowheads="1"/>
          </p:cNvSpPr>
          <p:nvPr>
            <p:ph type="title"/>
          </p:nvPr>
        </p:nvSpPr>
        <p:spPr/>
        <p:txBody>
          <a:bodyPr/>
          <a:lstStyle/>
          <a:p>
            <a:r>
              <a:rPr lang="en-US" altLang="en-US" smtClean="0"/>
              <a:t>What Types of Industries?</a:t>
            </a:r>
          </a:p>
        </p:txBody>
      </p:sp>
      <p:sp>
        <p:nvSpPr>
          <p:cNvPr id="18437" name="Rectangle 5"/>
          <p:cNvSpPr>
            <a:spLocks noGrp="1" noChangeArrowheads="1"/>
          </p:cNvSpPr>
          <p:nvPr>
            <p:ph type="body" idx="1"/>
          </p:nvPr>
        </p:nvSpPr>
        <p:spPr/>
        <p:txBody>
          <a:bodyPr/>
          <a:lstStyle/>
          <a:p>
            <a:pPr>
              <a:lnSpc>
                <a:spcPct val="80000"/>
              </a:lnSpc>
              <a:defRPr/>
            </a:pPr>
            <a:r>
              <a:rPr lang="en-US" sz="2800" smtClean="0">
                <a:ea typeface="+mn-ea"/>
              </a:rPr>
              <a:t>Industries that Process Chemicals Such As:</a:t>
            </a:r>
          </a:p>
          <a:p>
            <a:pPr lvl="1">
              <a:lnSpc>
                <a:spcPct val="80000"/>
              </a:lnSpc>
              <a:defRPr/>
            </a:pPr>
            <a:r>
              <a:rPr lang="en-US" sz="2400" smtClean="0"/>
              <a:t>Industrial Organics &amp; Inorganics</a:t>
            </a:r>
          </a:p>
          <a:p>
            <a:pPr lvl="1">
              <a:lnSpc>
                <a:spcPct val="80000"/>
              </a:lnSpc>
              <a:defRPr/>
            </a:pPr>
            <a:r>
              <a:rPr lang="en-US" sz="2400" smtClean="0"/>
              <a:t>Paints</a:t>
            </a:r>
          </a:p>
          <a:p>
            <a:pPr lvl="1">
              <a:lnSpc>
                <a:spcPct val="80000"/>
              </a:lnSpc>
              <a:defRPr/>
            </a:pPr>
            <a:r>
              <a:rPr lang="en-US" sz="2400" smtClean="0"/>
              <a:t>Pharmaceuticals</a:t>
            </a:r>
          </a:p>
          <a:p>
            <a:pPr lvl="1">
              <a:lnSpc>
                <a:spcPct val="80000"/>
              </a:lnSpc>
              <a:defRPr/>
            </a:pPr>
            <a:r>
              <a:rPr lang="en-US" sz="2400" smtClean="0"/>
              <a:t>Adhesives</a:t>
            </a:r>
          </a:p>
          <a:p>
            <a:pPr lvl="1">
              <a:lnSpc>
                <a:spcPct val="80000"/>
              </a:lnSpc>
              <a:defRPr/>
            </a:pPr>
            <a:r>
              <a:rPr lang="en-US" sz="2400" smtClean="0"/>
              <a:t>Sealants and Fibers</a:t>
            </a:r>
          </a:p>
          <a:p>
            <a:pPr lvl="1">
              <a:lnSpc>
                <a:spcPct val="80000"/>
              </a:lnSpc>
              <a:defRPr/>
            </a:pPr>
            <a:r>
              <a:rPr lang="en-US" sz="2400" smtClean="0"/>
              <a:t>Petrochemical facilities</a:t>
            </a:r>
          </a:p>
          <a:p>
            <a:pPr lvl="1">
              <a:lnSpc>
                <a:spcPct val="80000"/>
              </a:lnSpc>
              <a:defRPr/>
            </a:pPr>
            <a:r>
              <a:rPr lang="en-US" sz="2400" smtClean="0"/>
              <a:t>Paper Mills</a:t>
            </a:r>
          </a:p>
          <a:p>
            <a:pPr lvl="1">
              <a:lnSpc>
                <a:spcPct val="80000"/>
              </a:lnSpc>
              <a:defRPr/>
            </a:pPr>
            <a:r>
              <a:rPr lang="en-US" sz="2400" smtClean="0"/>
              <a:t>Food Processing with Anhydrous Ammonia over the TQ</a:t>
            </a:r>
          </a:p>
          <a:p>
            <a:pPr lvl="1">
              <a:lnSpc>
                <a:spcPct val="80000"/>
              </a:lnSpc>
              <a:buFont typeface="Wingdings" pitchFamily="2" charset="2"/>
              <a:buNone/>
              <a:defRPr/>
            </a:pPr>
            <a:endParaRPr lang="en-US" sz="2400" smtClean="0"/>
          </a:p>
          <a:p>
            <a:pPr lvl="1">
              <a:lnSpc>
                <a:spcPct val="80000"/>
              </a:lnSpc>
              <a:buFont typeface="Wingdings" pitchFamily="2" charset="2"/>
              <a:buNone/>
              <a:defRPr/>
            </a:pPr>
            <a:endParaRPr lang="en-US" sz="2400" smtClean="0"/>
          </a:p>
        </p:txBody>
      </p:sp>
      <p:sp>
        <p:nvSpPr>
          <p:cNvPr id="33795"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56F4948D-5A0A-4121-9A6A-05AEC8818305}" type="slidenum">
              <a:rPr lang="en-US" altLang="en-US" sz="1400"/>
              <a:pPr/>
              <a:t>31</a:t>
            </a:fld>
            <a:endParaRPr lang="en-US" altLang="en-US" sz="1400"/>
          </a:p>
        </p:txBody>
      </p:sp>
    </p:spTree>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34817" name="Rectangle 2"/>
          <p:cNvSpPr>
            <a:spLocks noGrp="1" noChangeArrowheads="1"/>
          </p:cNvSpPr>
          <p:nvPr>
            <p:ph type="ctrTitle"/>
          </p:nvPr>
        </p:nvSpPr>
        <p:spPr/>
        <p:txBody>
          <a:bodyPr/>
          <a:lstStyle/>
          <a:p>
            <a:r>
              <a:rPr lang="en-US" altLang="en-US" smtClean="0"/>
              <a:t>Exclusions</a:t>
            </a:r>
          </a:p>
        </p:txBody>
      </p:sp>
      <p:sp>
        <p:nvSpPr>
          <p:cNvPr id="71683" name="Rectangle 3"/>
          <p:cNvSpPr>
            <a:spLocks noGrp="1" noChangeArrowheads="1"/>
          </p:cNvSpPr>
          <p:nvPr>
            <p:ph type="subTitle" idx="1"/>
          </p:nvPr>
        </p:nvSpPr>
        <p:spPr/>
        <p:txBody>
          <a:bodyPr/>
          <a:lstStyle/>
          <a:p>
            <a:r>
              <a:rPr lang="en-US" altLang="en-US" smtClean="0">
                <a:effectLst>
                  <a:outerShdw blurRad="38100" dist="38100" dir="2700000" algn="tl">
                    <a:srgbClr val="171FC4"/>
                  </a:outerShdw>
                </a:effectLst>
              </a:rPr>
              <a:t>1910.119(a)(1)(ii)(A)</a:t>
            </a:r>
          </a:p>
        </p:txBody>
      </p:sp>
      <p:sp>
        <p:nvSpPr>
          <p:cNvPr id="34819"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CF00E4EE-394A-465F-A0E0-35AD1417152E}" type="slidenum">
              <a:rPr lang="en-US" altLang="en-US" sz="1400"/>
              <a:pPr/>
              <a:t>32</a:t>
            </a:fld>
            <a:endParaRPr lang="en-US" altLang="en-US" sz="1400"/>
          </a:p>
        </p:txBody>
      </p:sp>
    </p:spTree>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35841" name="Rectangle 2"/>
          <p:cNvSpPr>
            <a:spLocks noGrp="1" noChangeArrowheads="1"/>
          </p:cNvSpPr>
          <p:nvPr>
            <p:ph type="title"/>
          </p:nvPr>
        </p:nvSpPr>
        <p:spPr/>
        <p:txBody>
          <a:bodyPr/>
          <a:lstStyle/>
          <a:p>
            <a:r>
              <a:rPr lang="en-US" altLang="en-US" smtClean="0"/>
              <a:t>There are Exclusions</a:t>
            </a:r>
          </a:p>
        </p:txBody>
      </p:sp>
      <p:sp>
        <p:nvSpPr>
          <p:cNvPr id="11268" name="Rectangle 4"/>
          <p:cNvSpPr>
            <a:spLocks noGrp="1" noChangeArrowheads="1"/>
          </p:cNvSpPr>
          <p:nvPr>
            <p:ph type="body" idx="1"/>
          </p:nvPr>
        </p:nvSpPr>
        <p:spPr>
          <a:xfrm>
            <a:off x="685800" y="1981200"/>
            <a:ext cx="8001000" cy="4114800"/>
          </a:xfrm>
        </p:spPr>
        <p:txBody>
          <a:bodyPr/>
          <a:lstStyle/>
          <a:p>
            <a:pPr>
              <a:lnSpc>
                <a:spcPct val="80000"/>
              </a:lnSpc>
              <a:defRPr/>
            </a:pPr>
            <a:r>
              <a:rPr lang="en-US" sz="2400" smtClean="0">
                <a:ea typeface="+mn-ea"/>
              </a:rPr>
              <a:t>An employer is exempt from the requirements of PSM when:</a:t>
            </a:r>
          </a:p>
          <a:p>
            <a:pPr>
              <a:lnSpc>
                <a:spcPct val="80000"/>
              </a:lnSpc>
              <a:defRPr/>
            </a:pPr>
            <a:r>
              <a:rPr lang="en-US" sz="2400" smtClean="0">
                <a:ea typeface="+mn-ea"/>
              </a:rPr>
              <a:t>A threshold quantity of flammable liquids is stored in atmospheric tanks or transferred without the benefit of chilling or refrigeration </a:t>
            </a:r>
          </a:p>
          <a:p>
            <a:pPr>
              <a:lnSpc>
                <a:spcPct val="80000"/>
              </a:lnSpc>
              <a:defRPr/>
            </a:pPr>
            <a:r>
              <a:rPr lang="en-US" sz="2400" smtClean="0">
                <a:ea typeface="+mn-ea"/>
              </a:rPr>
              <a:t>Hydrocarbon fuels used solely for workplace consumption as a fuel (e.g., propane used for comfort heating, gasoline for vehicle refueling), </a:t>
            </a:r>
          </a:p>
          <a:p>
            <a:pPr lvl="1">
              <a:lnSpc>
                <a:spcPct val="80000"/>
              </a:lnSpc>
              <a:defRPr/>
            </a:pPr>
            <a:r>
              <a:rPr lang="en-US" sz="2400" smtClean="0"/>
              <a:t>If such fuels are not a part of a process containing another highly hazardous chemical covered by this standard</a:t>
            </a:r>
            <a:endParaRPr lang="en-US" sz="2000" smtClean="0"/>
          </a:p>
          <a:p>
            <a:pPr>
              <a:lnSpc>
                <a:spcPct val="80000"/>
              </a:lnSpc>
              <a:defRPr/>
            </a:pPr>
            <a:endParaRPr lang="en-US" sz="2800" smtClean="0">
              <a:latin typeface="Verdana" pitchFamily="34" charset="0"/>
              <a:ea typeface="+mn-ea"/>
            </a:endParaRPr>
          </a:p>
        </p:txBody>
      </p:sp>
      <p:sp>
        <p:nvSpPr>
          <p:cNvPr id="35843"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2230FED3-15C6-4419-8389-E8DE72D38349}" type="slidenum">
              <a:rPr lang="en-US" altLang="en-US" sz="1400"/>
              <a:pPr/>
              <a:t>33</a:t>
            </a:fld>
            <a:endParaRPr lang="en-US" altLang="en-US" sz="1400"/>
          </a:p>
        </p:txBody>
      </p:sp>
    </p:spTree>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26627" name="Rectangle 3"/>
          <p:cNvSpPr>
            <a:spLocks noGrp="1" noChangeArrowheads="1"/>
          </p:cNvSpPr>
          <p:nvPr>
            <p:ph type="body" sz="half" idx="1"/>
          </p:nvPr>
        </p:nvSpPr>
        <p:spPr/>
        <p:txBody>
          <a:bodyPr/>
          <a:lstStyle/>
          <a:p>
            <a:pPr>
              <a:lnSpc>
                <a:spcPct val="150000"/>
              </a:lnSpc>
              <a:defRPr/>
            </a:pPr>
            <a:r>
              <a:rPr lang="en-US" sz="2400" smtClean="0">
                <a:ea typeface="+mn-ea"/>
              </a:rPr>
              <a:t>Retail facilities;</a:t>
            </a:r>
          </a:p>
          <a:p>
            <a:pPr>
              <a:lnSpc>
                <a:spcPct val="150000"/>
              </a:lnSpc>
              <a:defRPr/>
            </a:pPr>
            <a:r>
              <a:rPr lang="en-US" sz="2400" smtClean="0">
                <a:ea typeface="+mn-ea"/>
              </a:rPr>
              <a:t>Oil or gas well drilling or servicing operations; or,</a:t>
            </a:r>
          </a:p>
          <a:p>
            <a:pPr>
              <a:lnSpc>
                <a:spcPct val="150000"/>
              </a:lnSpc>
              <a:defRPr/>
            </a:pPr>
            <a:r>
              <a:rPr lang="en-US" sz="2400" smtClean="0">
                <a:ea typeface="+mn-ea"/>
              </a:rPr>
              <a:t>Normally unoccupied remote facilities</a:t>
            </a:r>
            <a:endParaRPr lang="en-US" sz="2800" smtClean="0">
              <a:ea typeface="+mn-ea"/>
            </a:endParaRPr>
          </a:p>
        </p:txBody>
      </p:sp>
      <p:sp>
        <p:nvSpPr>
          <p:cNvPr id="36866" name="Rectangle 4"/>
          <p:cNvSpPr>
            <a:spLocks noGrp="1" noChangeArrowheads="1"/>
          </p:cNvSpPr>
          <p:nvPr>
            <p:ph type="title"/>
          </p:nvPr>
        </p:nvSpPr>
        <p:spPr/>
        <p:txBody>
          <a:bodyPr/>
          <a:lstStyle/>
          <a:p>
            <a:r>
              <a:rPr lang="en-US" altLang="en-US" smtClean="0"/>
              <a:t>There are Exclusions</a:t>
            </a:r>
          </a:p>
        </p:txBody>
      </p:sp>
      <p:pic>
        <p:nvPicPr>
          <p:cNvPr id="36867" name="Picture 10" descr="oil_well"/>
          <p:cNvPicPr>
            <a:picLocks noGrp="1" noChangeAspect="1" noChangeArrowheads="1"/>
          </p:cNvPicPr>
          <p:nvPr>
            <p:ph sz="quarter" idx="2"/>
          </p:nvPr>
        </p:nvPicPr>
        <p:blipFill>
          <a:blip r:embed="rId3" cstate="print">
            <a:extLst>
              <a:ext uri="{28A0092B-C50C-407E-A947-70E740481C1C}">
                <a14:useLocalDpi xmlns:a14="http://schemas.microsoft.com/office/drawing/2010/main" val="0"/>
              </a:ext>
            </a:extLst>
          </a:blip>
          <a:srcRect/>
          <a:stretch>
            <a:fillRect/>
          </a:stretch>
        </p:blipFill>
        <p:spPr>
          <a:xfrm>
            <a:off x="4800600" y="1676400"/>
            <a:ext cx="3810000" cy="1981200"/>
          </a:xfrm>
        </p:spPr>
      </p:pic>
      <p:pic>
        <p:nvPicPr>
          <p:cNvPr id="36868" name="Picture 13" descr="DSC_2326"/>
          <p:cNvPicPr>
            <a:picLocks noGrp="1" noChangeAspect="1" noChangeArrowheads="1"/>
          </p:cNvPicPr>
          <p:nvPr>
            <p:ph sz="quarter" idx="3"/>
          </p:nvPr>
        </p:nvPicPr>
        <p:blipFill>
          <a:blip r:embed="rId4">
            <a:extLst>
              <a:ext uri="{28A0092B-C50C-407E-A947-70E740481C1C}">
                <a14:useLocalDpi xmlns:a14="http://schemas.microsoft.com/office/drawing/2010/main" val="0"/>
              </a:ext>
            </a:extLst>
          </a:blip>
          <a:srcRect/>
          <a:stretch>
            <a:fillRect/>
          </a:stretch>
        </p:blipFill>
        <p:spPr>
          <a:xfrm>
            <a:off x="4800600" y="3941763"/>
            <a:ext cx="3886200" cy="2581275"/>
          </a:xfrm>
        </p:spPr>
      </p:pic>
      <p:sp>
        <p:nvSpPr>
          <p:cNvPr id="36869"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F3B567A7-83C0-4D02-BDCA-8980034C3A65}" type="slidenum">
              <a:rPr lang="en-US" altLang="en-US" sz="1400"/>
              <a:pPr/>
              <a:t>34</a:t>
            </a:fld>
            <a:endParaRPr lang="en-US" altLang="en-US" sz="1400"/>
          </a:p>
        </p:txBody>
      </p:sp>
    </p:spTree>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37889" name="Rectangle 2"/>
          <p:cNvSpPr>
            <a:spLocks noGrp="1" noChangeArrowheads="1"/>
          </p:cNvSpPr>
          <p:nvPr>
            <p:ph type="ctrTitle"/>
          </p:nvPr>
        </p:nvSpPr>
        <p:spPr/>
        <p:txBody>
          <a:bodyPr/>
          <a:lstStyle/>
          <a:p>
            <a:r>
              <a:rPr lang="en-US" altLang="en-US" smtClean="0"/>
              <a:t>Employee Participation</a:t>
            </a:r>
          </a:p>
        </p:txBody>
      </p:sp>
      <p:sp>
        <p:nvSpPr>
          <p:cNvPr id="73731" name="Rectangle 3"/>
          <p:cNvSpPr>
            <a:spLocks noGrp="1" noChangeArrowheads="1"/>
          </p:cNvSpPr>
          <p:nvPr>
            <p:ph type="subTitle" idx="1"/>
          </p:nvPr>
        </p:nvSpPr>
        <p:spPr/>
        <p:txBody>
          <a:bodyPr/>
          <a:lstStyle/>
          <a:p>
            <a:r>
              <a:rPr lang="en-US" altLang="en-US" smtClean="0">
                <a:effectLst>
                  <a:outerShdw blurRad="38100" dist="38100" dir="2700000" algn="tl">
                    <a:srgbClr val="171FC4"/>
                  </a:outerShdw>
                </a:effectLst>
              </a:rPr>
              <a:t>1910.119(c)</a:t>
            </a:r>
          </a:p>
        </p:txBody>
      </p:sp>
      <p:sp>
        <p:nvSpPr>
          <p:cNvPr id="37891"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61659EF0-28FA-4D14-A8F2-48BDA8BE3130}" type="slidenum">
              <a:rPr lang="en-US" altLang="en-US" sz="1400"/>
              <a:pPr/>
              <a:t>35</a:t>
            </a:fld>
            <a:endParaRPr lang="en-US" altLang="en-US" sz="1400"/>
          </a:p>
        </p:txBody>
      </p:sp>
    </p:spTree>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38913" name="Rectangle 2"/>
          <p:cNvSpPr>
            <a:spLocks noGrp="1" noChangeArrowheads="1"/>
          </p:cNvSpPr>
          <p:nvPr>
            <p:ph type="title"/>
          </p:nvPr>
        </p:nvSpPr>
        <p:spPr/>
        <p:txBody>
          <a:bodyPr/>
          <a:lstStyle/>
          <a:p>
            <a:r>
              <a:rPr lang="en-US" altLang="en-US" smtClean="0"/>
              <a:t>Now that we are required to comply, then what? </a:t>
            </a:r>
          </a:p>
        </p:txBody>
      </p:sp>
      <p:sp>
        <p:nvSpPr>
          <p:cNvPr id="28675" name="Rectangle 3"/>
          <p:cNvSpPr>
            <a:spLocks noGrp="1" noChangeArrowheads="1"/>
          </p:cNvSpPr>
          <p:nvPr>
            <p:ph type="body" sz="half" idx="1"/>
          </p:nvPr>
        </p:nvSpPr>
        <p:spPr/>
        <p:txBody>
          <a:bodyPr/>
          <a:lstStyle/>
          <a:p>
            <a:pPr>
              <a:defRPr/>
            </a:pPr>
            <a:r>
              <a:rPr lang="en-US" sz="2800" smtClean="0">
                <a:ea typeface="+mn-ea"/>
              </a:rPr>
              <a:t>Form a Team in Your Company, i.e..</a:t>
            </a:r>
          </a:p>
          <a:p>
            <a:pPr lvl="1">
              <a:defRPr/>
            </a:pPr>
            <a:r>
              <a:rPr lang="en-US" sz="2400" smtClean="0"/>
              <a:t>Process Engineers</a:t>
            </a:r>
          </a:p>
          <a:p>
            <a:pPr lvl="1">
              <a:defRPr/>
            </a:pPr>
            <a:r>
              <a:rPr lang="en-US" sz="2400" smtClean="0"/>
              <a:t>Operators</a:t>
            </a:r>
          </a:p>
          <a:p>
            <a:pPr lvl="1">
              <a:defRPr/>
            </a:pPr>
            <a:r>
              <a:rPr lang="en-US" sz="2400" smtClean="0"/>
              <a:t>Safety</a:t>
            </a:r>
          </a:p>
          <a:p>
            <a:pPr lvl="1">
              <a:defRPr/>
            </a:pPr>
            <a:r>
              <a:rPr lang="en-US" sz="2400" smtClean="0"/>
              <a:t>Maintenance</a:t>
            </a:r>
          </a:p>
          <a:p>
            <a:pPr lvl="1">
              <a:defRPr/>
            </a:pPr>
            <a:r>
              <a:rPr lang="en-US" sz="2400" smtClean="0"/>
              <a:t>Management</a:t>
            </a:r>
          </a:p>
          <a:p>
            <a:pPr lvl="1">
              <a:defRPr/>
            </a:pPr>
            <a:r>
              <a:rPr lang="en-US" sz="2400" smtClean="0"/>
              <a:t>Consultants</a:t>
            </a:r>
          </a:p>
          <a:p>
            <a:pPr lvl="1">
              <a:buFont typeface="Wingdings" pitchFamily="2" charset="2"/>
              <a:buNone/>
              <a:defRPr/>
            </a:pPr>
            <a:endParaRPr lang="en-US" sz="2400" smtClean="0"/>
          </a:p>
        </p:txBody>
      </p:sp>
      <p:pic>
        <p:nvPicPr>
          <p:cNvPr id="38915" name="Picture 6" descr="engineerTeam"/>
          <p:cNvPicPr>
            <a:picLocks noGrp="1" noChangeAspect="1" noChangeArrowheads="1"/>
          </p:cNvPicPr>
          <p:nvPr>
            <p:ph sz="half" idx="2"/>
          </p:nvPr>
        </p:nvPicPr>
        <p:blipFill>
          <a:blip r:embed="rId3">
            <a:extLst>
              <a:ext uri="{28A0092B-C50C-407E-A947-70E740481C1C}">
                <a14:useLocalDpi xmlns:a14="http://schemas.microsoft.com/office/drawing/2010/main" val="0"/>
              </a:ext>
            </a:extLst>
          </a:blip>
          <a:srcRect/>
          <a:stretch>
            <a:fillRect/>
          </a:stretch>
        </p:blipFill>
        <p:spPr>
          <a:xfrm>
            <a:off x="4648200" y="2255838"/>
            <a:ext cx="3810000" cy="3565525"/>
          </a:xfrm>
        </p:spPr>
      </p:pic>
      <p:sp>
        <p:nvSpPr>
          <p:cNvPr id="38916" name="Text Box 7"/>
          <p:cNvSpPr txBox="1">
            <a:spLocks noChangeArrowheads="1"/>
          </p:cNvSpPr>
          <p:nvPr/>
        </p:nvSpPr>
        <p:spPr bwMode="auto">
          <a:xfrm>
            <a:off x="990600" y="5791200"/>
            <a:ext cx="7162800" cy="45720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spAutoFit/>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spcBef>
                <a:spcPct val="50000"/>
              </a:spcBef>
            </a:pPr>
            <a:r>
              <a:rPr lang="en-US" altLang="en-US"/>
              <a:t>       Remember…You Can’t Do it Alone!</a:t>
            </a:r>
          </a:p>
        </p:txBody>
      </p:sp>
      <p:sp>
        <p:nvSpPr>
          <p:cNvPr id="38917"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8FEFB589-3BAA-486D-8ED8-271F9BCFE08D}" type="slidenum">
              <a:rPr lang="en-US" altLang="en-US" sz="1400"/>
              <a:pPr/>
              <a:t>36</a:t>
            </a:fld>
            <a:endParaRPr lang="en-US" altLang="en-US" sz="1400"/>
          </a:p>
        </p:txBody>
      </p:sp>
    </p:spTree>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29699" name="Rectangle 3"/>
          <p:cNvSpPr>
            <a:spLocks noGrp="1" noChangeArrowheads="1"/>
          </p:cNvSpPr>
          <p:nvPr>
            <p:ph type="body" sz="half" idx="1"/>
          </p:nvPr>
        </p:nvSpPr>
        <p:spPr/>
        <p:txBody>
          <a:bodyPr/>
          <a:lstStyle/>
          <a:p>
            <a:pPr>
              <a:defRPr/>
            </a:pPr>
            <a:r>
              <a:rPr lang="en-US" sz="2800" smtClean="0">
                <a:ea typeface="+mn-ea"/>
              </a:rPr>
              <a:t>Form a Plan, Determine:</a:t>
            </a:r>
          </a:p>
          <a:p>
            <a:pPr lvl="1">
              <a:defRPr/>
            </a:pPr>
            <a:r>
              <a:rPr lang="en-US" sz="2400" smtClean="0"/>
              <a:t>Responsibilities</a:t>
            </a:r>
          </a:p>
          <a:p>
            <a:pPr lvl="1">
              <a:defRPr/>
            </a:pPr>
            <a:r>
              <a:rPr lang="en-US" sz="2400" smtClean="0"/>
              <a:t>Duties</a:t>
            </a:r>
          </a:p>
          <a:p>
            <a:pPr lvl="1">
              <a:defRPr/>
            </a:pPr>
            <a:r>
              <a:rPr lang="en-US" sz="2400" smtClean="0"/>
              <a:t>Reporting</a:t>
            </a:r>
          </a:p>
          <a:p>
            <a:pPr lvl="1">
              <a:defRPr/>
            </a:pPr>
            <a:r>
              <a:rPr lang="en-US" sz="2400" smtClean="0"/>
              <a:t>Document Control</a:t>
            </a:r>
          </a:p>
          <a:p>
            <a:pPr lvl="1">
              <a:defRPr/>
            </a:pPr>
            <a:r>
              <a:rPr lang="en-US" sz="2400" smtClean="0"/>
              <a:t>Progress Reports</a:t>
            </a:r>
          </a:p>
          <a:p>
            <a:pPr lvl="1">
              <a:defRPr/>
            </a:pPr>
            <a:r>
              <a:rPr lang="en-US" sz="2400" smtClean="0"/>
              <a:t>Tracking Changes</a:t>
            </a:r>
          </a:p>
          <a:p>
            <a:pPr lvl="1">
              <a:buFont typeface="Wingdings" pitchFamily="2" charset="2"/>
              <a:buNone/>
              <a:defRPr/>
            </a:pPr>
            <a:endParaRPr lang="en-US" sz="2400" smtClean="0"/>
          </a:p>
          <a:p>
            <a:pPr lvl="1">
              <a:defRPr/>
            </a:pPr>
            <a:endParaRPr lang="en-US" sz="2400" smtClean="0"/>
          </a:p>
        </p:txBody>
      </p:sp>
      <p:sp>
        <p:nvSpPr>
          <p:cNvPr id="39938" name="Rectangle 5"/>
          <p:cNvSpPr>
            <a:spLocks noGrp="1" noChangeArrowheads="1"/>
          </p:cNvSpPr>
          <p:nvPr>
            <p:ph type="title"/>
          </p:nvPr>
        </p:nvSpPr>
        <p:spPr/>
        <p:txBody>
          <a:bodyPr/>
          <a:lstStyle/>
          <a:p>
            <a:r>
              <a:rPr lang="en-US" altLang="en-US" smtClean="0"/>
              <a:t>Now that we are required to comply, then what? </a:t>
            </a:r>
          </a:p>
        </p:txBody>
      </p:sp>
      <p:pic>
        <p:nvPicPr>
          <p:cNvPr id="39939" name="Picture 7" descr="Engineers-Meeting"/>
          <p:cNvPicPr>
            <a:picLocks noGrp="1" noChangeAspect="1" noChangeArrowheads="1"/>
          </p:cNvPicPr>
          <p:nvPr>
            <p:ph sz="half" idx="2"/>
          </p:nvPr>
        </p:nvPicPr>
        <p:blipFill>
          <a:blip r:embed="rId3">
            <a:extLst>
              <a:ext uri="{28A0092B-C50C-407E-A947-70E740481C1C}">
                <a14:useLocalDpi xmlns:a14="http://schemas.microsoft.com/office/drawing/2010/main" val="0"/>
              </a:ext>
            </a:extLst>
          </a:blip>
          <a:srcRect/>
          <a:stretch>
            <a:fillRect/>
          </a:stretch>
        </p:blipFill>
        <p:spPr>
          <a:xfrm>
            <a:off x="4648200" y="2608263"/>
            <a:ext cx="3810000" cy="2860675"/>
          </a:xfrm>
        </p:spPr>
      </p:pic>
      <p:sp>
        <p:nvSpPr>
          <p:cNvPr id="39940" name="Text Box 8"/>
          <p:cNvSpPr txBox="1">
            <a:spLocks noChangeArrowheads="1"/>
          </p:cNvSpPr>
          <p:nvPr/>
        </p:nvSpPr>
        <p:spPr bwMode="auto">
          <a:xfrm>
            <a:off x="1905000" y="5486400"/>
            <a:ext cx="6172200" cy="8223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spcBef>
                <a:spcPct val="50000"/>
              </a:spcBef>
            </a:pPr>
            <a:r>
              <a:rPr lang="en-US" altLang="en-US"/>
              <a:t>Then…Begin the Process of Developing &amp; Implementing the PSM Program</a:t>
            </a:r>
          </a:p>
        </p:txBody>
      </p:sp>
      <p:sp>
        <p:nvSpPr>
          <p:cNvPr id="39941"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0F013D46-2405-48FF-940E-3BB8F6511918}" type="slidenum">
              <a:rPr lang="en-US" altLang="en-US" sz="1400"/>
              <a:pPr/>
              <a:t>37</a:t>
            </a:fld>
            <a:endParaRPr lang="en-US" altLang="en-US" sz="1400"/>
          </a:p>
        </p:txBody>
      </p:sp>
    </p:spTree>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40961" name="Rectangle 5"/>
          <p:cNvSpPr>
            <a:spLocks noChangeArrowheads="1"/>
          </p:cNvSpPr>
          <p:nvPr/>
        </p:nvSpPr>
        <p:spPr bwMode="auto">
          <a:xfrm>
            <a:off x="685800" y="1981200"/>
            <a:ext cx="7772400" cy="990600"/>
          </a:xfrm>
          <a:prstGeom prst="rect">
            <a:avLst/>
          </a:prstGeom>
          <a:noFill/>
          <a:ln>
            <a:noFill/>
          </a:ln>
          <a:effectLst>
            <a:outerShdw dist="35915"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gn="ctr">
              <a:lnSpc>
                <a:spcPct val="90000"/>
              </a:lnSpc>
            </a:pPr>
            <a:r>
              <a:rPr lang="en-US" altLang="en-US" sz="4400" b="1">
                <a:solidFill>
                  <a:schemeClr val="tx2"/>
                </a:solidFill>
                <a:latin typeface="Times New Roman" pitchFamily="18" charset="0"/>
              </a:rPr>
              <a:t>Hazards of the Process</a:t>
            </a:r>
          </a:p>
        </p:txBody>
      </p:sp>
      <p:sp>
        <p:nvSpPr>
          <p:cNvPr id="163846" name="Rectangle 6"/>
          <p:cNvSpPr>
            <a:spLocks noChangeArrowheads="1"/>
          </p:cNvSpPr>
          <p:nvPr/>
        </p:nvSpPr>
        <p:spPr bwMode="auto">
          <a:xfrm>
            <a:off x="685800" y="3048000"/>
            <a:ext cx="7772400" cy="1219200"/>
          </a:xfrm>
          <a:prstGeom prst="rect">
            <a:avLst/>
          </a:prstGeom>
          <a:noFill/>
          <a:ln>
            <a:noFill/>
          </a:ln>
          <a:effectLst>
            <a:outerShdw blurRad="68580"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marL="342900" indent="-342900"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gn="ctr">
              <a:lnSpc>
                <a:spcPct val="90000"/>
              </a:lnSpc>
              <a:spcBef>
                <a:spcPct val="20000"/>
              </a:spcBef>
              <a:buSzPct val="80000"/>
              <a:buFont typeface="Wingdings" pitchFamily="2" charset="2"/>
              <a:buNone/>
            </a:pPr>
            <a:r>
              <a:rPr lang="en-US" altLang="en-US" sz="3200">
                <a:effectLst>
                  <a:outerShdw blurRad="38100" dist="38100" dir="2700000" algn="tl">
                    <a:srgbClr val="171FC4"/>
                  </a:outerShdw>
                </a:effectLst>
              </a:rPr>
              <a:t>1910.119(d)(1)</a:t>
            </a:r>
          </a:p>
        </p:txBody>
      </p:sp>
      <p:sp>
        <p:nvSpPr>
          <p:cNvPr id="40963"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C6822C01-C8DF-4E9E-820A-C95B0558602F}" type="slidenum">
              <a:rPr lang="en-US" altLang="en-US" sz="1400"/>
              <a:pPr/>
              <a:t>38</a:t>
            </a:fld>
            <a:endParaRPr lang="en-US" altLang="en-US" sz="1400"/>
          </a:p>
        </p:txBody>
      </p:sp>
    </p:spTree>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41985" name="Rectangle 2"/>
          <p:cNvSpPr>
            <a:spLocks noChangeArrowheads="1"/>
          </p:cNvSpPr>
          <p:nvPr/>
        </p:nvSpPr>
        <p:spPr bwMode="auto">
          <a:xfrm>
            <a:off x="152400" y="533400"/>
            <a:ext cx="8534400" cy="990600"/>
          </a:xfrm>
          <a:prstGeom prst="rect">
            <a:avLst/>
          </a:prstGeom>
          <a:noFill/>
          <a:ln>
            <a:noFill/>
          </a:ln>
          <a:effectLst>
            <a:outerShdw dist="35916" dir="8100068"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gn="ctr">
              <a:lnSpc>
                <a:spcPct val="90000"/>
              </a:lnSpc>
            </a:pPr>
            <a:r>
              <a:rPr lang="en-US" altLang="en-US" sz="4400" b="1">
                <a:solidFill>
                  <a:schemeClr val="tx2"/>
                </a:solidFill>
                <a:latin typeface="Times New Roman" pitchFamily="18" charset="0"/>
              </a:rPr>
              <a:t>The Requirements of the Standard - Hazard Determination</a:t>
            </a:r>
          </a:p>
        </p:txBody>
      </p:sp>
      <p:sp>
        <p:nvSpPr>
          <p:cNvPr id="122883" name="Rectangle 3"/>
          <p:cNvSpPr>
            <a:spLocks noChangeArrowheads="1"/>
          </p:cNvSpPr>
          <p:nvPr/>
        </p:nvSpPr>
        <p:spPr bwMode="auto">
          <a:xfrm>
            <a:off x="685800" y="1981200"/>
            <a:ext cx="7772400" cy="4114800"/>
          </a:xfrm>
          <a:prstGeom prst="rect">
            <a:avLst/>
          </a:prstGeom>
          <a:noFill/>
          <a:ln>
            <a:noFill/>
          </a:ln>
          <a:effectLst>
            <a:outerShdw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lstStyle>
            <a:lvl1pPr marL="342900" indent="-342900"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nSpc>
                <a:spcPct val="90000"/>
              </a:lnSpc>
              <a:spcBef>
                <a:spcPct val="20000"/>
              </a:spcBef>
              <a:buSzPct val="80000"/>
              <a:buFont typeface="Wingdings" pitchFamily="2" charset="2"/>
              <a:buNone/>
            </a:pPr>
            <a:r>
              <a:rPr lang="en-US" altLang="en-US" sz="3200">
                <a:effectLst>
                  <a:outerShdw blurRad="38100" dist="38100" dir="2700000" algn="tl">
                    <a:srgbClr val="171FC4"/>
                  </a:outerShdw>
                </a:effectLst>
              </a:rPr>
              <a:t>Determine:</a:t>
            </a:r>
          </a:p>
          <a:p>
            <a:pPr>
              <a:lnSpc>
                <a:spcPct val="90000"/>
              </a:lnSpc>
              <a:spcBef>
                <a:spcPct val="20000"/>
              </a:spcBef>
              <a:buSzPct val="80000"/>
              <a:buFont typeface="Wingdings" pitchFamily="2" charset="2"/>
              <a:buNone/>
            </a:pPr>
            <a:endParaRPr lang="en-US" altLang="en-US" sz="3200">
              <a:effectLst>
                <a:outerShdw blurRad="38100" dist="38100" dir="2700000" algn="tl">
                  <a:srgbClr val="171FC4"/>
                </a:outerShdw>
              </a:effectLst>
            </a:endParaRPr>
          </a:p>
          <a:p>
            <a:pPr>
              <a:lnSpc>
                <a:spcPct val="90000"/>
              </a:lnSpc>
              <a:spcBef>
                <a:spcPct val="20000"/>
              </a:spcBef>
              <a:buSzPct val="80000"/>
              <a:buFont typeface="Wingdings" pitchFamily="2" charset="2"/>
              <a:buChar char="l"/>
            </a:pPr>
            <a:r>
              <a:rPr lang="en-US" altLang="en-US" sz="3200">
                <a:effectLst>
                  <a:outerShdw blurRad="38100" dist="38100" dir="2700000" algn="tl">
                    <a:srgbClr val="171FC4"/>
                  </a:outerShdw>
                </a:effectLst>
              </a:rPr>
              <a:t>Chemicals in Your Process</a:t>
            </a:r>
          </a:p>
          <a:p>
            <a:pPr>
              <a:lnSpc>
                <a:spcPct val="90000"/>
              </a:lnSpc>
              <a:spcBef>
                <a:spcPct val="20000"/>
              </a:spcBef>
              <a:buSzPct val="80000"/>
              <a:buFont typeface="Wingdings" pitchFamily="2" charset="2"/>
              <a:buChar char="l"/>
            </a:pPr>
            <a:r>
              <a:rPr lang="en-US" altLang="en-US" sz="3200">
                <a:effectLst>
                  <a:outerShdw blurRad="38100" dist="38100" dir="2700000" algn="tl">
                    <a:srgbClr val="171FC4"/>
                  </a:outerShdw>
                </a:effectLst>
              </a:rPr>
              <a:t>Process Chemistry</a:t>
            </a:r>
          </a:p>
          <a:p>
            <a:pPr>
              <a:lnSpc>
                <a:spcPct val="90000"/>
              </a:lnSpc>
              <a:spcBef>
                <a:spcPct val="20000"/>
              </a:spcBef>
              <a:buSzPct val="80000"/>
              <a:buFont typeface="Wingdings" pitchFamily="2" charset="2"/>
              <a:buChar char="l"/>
            </a:pPr>
            <a:r>
              <a:rPr lang="en-US" altLang="en-US" sz="3200">
                <a:effectLst>
                  <a:outerShdw blurRad="38100" dist="38100" dir="2700000" algn="tl">
                    <a:srgbClr val="171FC4"/>
                  </a:outerShdw>
                </a:effectLst>
              </a:rPr>
              <a:t>Quantity of Chemicals in lbs</a:t>
            </a:r>
          </a:p>
          <a:p>
            <a:pPr>
              <a:lnSpc>
                <a:spcPct val="90000"/>
              </a:lnSpc>
              <a:spcBef>
                <a:spcPct val="20000"/>
              </a:spcBef>
              <a:buSzPct val="80000"/>
              <a:buFont typeface="Wingdings" pitchFamily="2" charset="2"/>
              <a:buChar char="l"/>
            </a:pPr>
            <a:r>
              <a:rPr lang="en-US" altLang="en-US" sz="3200">
                <a:effectLst>
                  <a:outerShdw blurRad="38100" dist="38100" dir="2700000" algn="tl">
                    <a:srgbClr val="171FC4"/>
                  </a:outerShdw>
                </a:effectLst>
              </a:rPr>
              <a:t>Compare to Appendix A List with Threshold Quantities (TQ’s)</a:t>
            </a:r>
          </a:p>
        </p:txBody>
      </p:sp>
      <p:sp>
        <p:nvSpPr>
          <p:cNvPr id="41987"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3005CDD1-A4AF-4B3C-A463-60C3BA90A74A}" type="slidenum">
              <a:rPr lang="en-US" altLang="en-US" sz="1400"/>
              <a:pPr/>
              <a:t>39</a:t>
            </a:fld>
            <a:endParaRPr lang="en-US" altLang="en-US" sz="1400"/>
          </a:p>
        </p:txBody>
      </p:sp>
    </p:spTree>
  </p:cSld>
  <p:clrMapOvr>
    <a:masterClrMapping/>
  </p:clrMapOvr>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43009" name="Rectangle 2"/>
          <p:cNvSpPr>
            <a:spLocks noChangeArrowheads="1"/>
          </p:cNvSpPr>
          <p:nvPr/>
        </p:nvSpPr>
        <p:spPr bwMode="auto">
          <a:xfrm>
            <a:off x="685800" y="1981200"/>
            <a:ext cx="7772400" cy="990600"/>
          </a:xfrm>
          <a:prstGeom prst="rect">
            <a:avLst/>
          </a:prstGeom>
          <a:noFill/>
          <a:ln>
            <a:noFill/>
          </a:ln>
          <a:effectLst>
            <a:outerShdw dist="35915"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gn="ctr">
              <a:lnSpc>
                <a:spcPct val="90000"/>
              </a:lnSpc>
            </a:pPr>
            <a:r>
              <a:rPr lang="en-US" altLang="en-US" sz="4400" b="1">
                <a:solidFill>
                  <a:schemeClr val="tx2"/>
                </a:solidFill>
                <a:latin typeface="Times New Roman" pitchFamily="18" charset="0"/>
              </a:rPr>
              <a:t>Toxicity Information</a:t>
            </a:r>
          </a:p>
        </p:txBody>
      </p:sp>
      <p:sp>
        <p:nvSpPr>
          <p:cNvPr id="165891" name="Rectangle 3"/>
          <p:cNvSpPr>
            <a:spLocks noChangeArrowheads="1"/>
          </p:cNvSpPr>
          <p:nvPr/>
        </p:nvSpPr>
        <p:spPr bwMode="auto">
          <a:xfrm>
            <a:off x="685800" y="3048000"/>
            <a:ext cx="7772400" cy="1219200"/>
          </a:xfrm>
          <a:prstGeom prst="rect">
            <a:avLst/>
          </a:prstGeom>
          <a:noFill/>
          <a:ln>
            <a:noFill/>
          </a:ln>
          <a:effectLst>
            <a:outerShdw blurRad="68580"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marL="342900" indent="-342900"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gn="ctr">
              <a:lnSpc>
                <a:spcPct val="90000"/>
              </a:lnSpc>
              <a:spcBef>
                <a:spcPct val="20000"/>
              </a:spcBef>
              <a:buSzPct val="80000"/>
              <a:buFont typeface="Wingdings" pitchFamily="2" charset="2"/>
              <a:buNone/>
            </a:pPr>
            <a:r>
              <a:rPr lang="en-US" altLang="en-US" sz="3200">
                <a:effectLst>
                  <a:outerShdw blurRad="38100" dist="38100" dir="2700000" algn="tl">
                    <a:srgbClr val="171FC4"/>
                  </a:outerShdw>
                </a:effectLst>
              </a:rPr>
              <a:t>1910.119(d)(1)(i)</a:t>
            </a:r>
          </a:p>
        </p:txBody>
      </p:sp>
      <p:sp>
        <p:nvSpPr>
          <p:cNvPr id="43011"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4D558337-7A31-44B3-9A8C-5E5C4C01ABC9}" type="slidenum">
              <a:rPr lang="en-US" altLang="en-US" sz="1400"/>
              <a:pPr/>
              <a:t>40</a:t>
            </a:fld>
            <a:endParaRPr lang="en-US" altLang="en-US" sz="1400"/>
          </a:p>
        </p:txBody>
      </p:sp>
    </p:spTree>
  </p:cSld>
  <p:clrMapOvr>
    <a:masterClrMapping/>
  </p:clrMapOvr>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44033" name="Rectangle 2"/>
          <p:cNvSpPr>
            <a:spLocks noChangeArrowheads="1"/>
          </p:cNvSpPr>
          <p:nvPr/>
        </p:nvSpPr>
        <p:spPr bwMode="auto">
          <a:xfrm>
            <a:off x="304800" y="533400"/>
            <a:ext cx="8610600" cy="990600"/>
          </a:xfrm>
          <a:prstGeom prst="rect">
            <a:avLst/>
          </a:prstGeom>
          <a:noFill/>
          <a:ln>
            <a:noFill/>
          </a:ln>
          <a:effectLst>
            <a:outerShdw dist="35916" dir="8100068"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gn="ctr">
              <a:lnSpc>
                <a:spcPct val="90000"/>
              </a:lnSpc>
            </a:pPr>
            <a:r>
              <a:rPr lang="en-US" altLang="en-US" sz="4400" b="1">
                <a:solidFill>
                  <a:schemeClr val="tx2"/>
                </a:solidFill>
                <a:latin typeface="Times New Roman" pitchFamily="18" charset="0"/>
              </a:rPr>
              <a:t>The Requirements of the Standard - Develop Toxicity Information</a:t>
            </a:r>
          </a:p>
        </p:txBody>
      </p:sp>
      <p:sp>
        <p:nvSpPr>
          <p:cNvPr id="123907" name="Rectangle 3"/>
          <p:cNvSpPr>
            <a:spLocks noChangeArrowheads="1"/>
          </p:cNvSpPr>
          <p:nvPr/>
        </p:nvSpPr>
        <p:spPr bwMode="auto">
          <a:xfrm>
            <a:off x="685800" y="1981200"/>
            <a:ext cx="3810000" cy="4114800"/>
          </a:xfrm>
          <a:prstGeom prst="rect">
            <a:avLst/>
          </a:prstGeom>
          <a:noFill/>
          <a:ln>
            <a:noFill/>
          </a:ln>
          <a:effectLst>
            <a:outerShdw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lstStyle>
            <a:lvl1pPr marL="342900" indent="-342900"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nSpc>
                <a:spcPct val="90000"/>
              </a:lnSpc>
              <a:spcBef>
                <a:spcPct val="20000"/>
              </a:spcBef>
              <a:buSzPct val="80000"/>
              <a:buFont typeface="Wingdings" pitchFamily="2" charset="2"/>
              <a:buChar char="l"/>
            </a:pPr>
            <a:r>
              <a:rPr lang="en-US" altLang="en-US" sz="2800">
                <a:effectLst>
                  <a:outerShdw blurRad="38100" dist="38100" dir="2700000" algn="tl">
                    <a:srgbClr val="171FC4"/>
                  </a:outerShdw>
                </a:effectLst>
              </a:rPr>
              <a:t>Obtain Toxicity Information on the Chemical(s) in the Process</a:t>
            </a:r>
          </a:p>
          <a:p>
            <a:pPr>
              <a:lnSpc>
                <a:spcPct val="90000"/>
              </a:lnSpc>
              <a:spcBef>
                <a:spcPct val="20000"/>
              </a:spcBef>
              <a:buSzPct val="80000"/>
              <a:buFont typeface="Wingdings" pitchFamily="2" charset="2"/>
              <a:buChar char="l"/>
            </a:pPr>
            <a:r>
              <a:rPr lang="en-US" altLang="en-US" sz="2800">
                <a:effectLst>
                  <a:outerShdw blurRad="38100" dist="38100" dir="2700000" algn="tl">
                    <a:srgbClr val="171FC4"/>
                  </a:outerShdw>
                </a:effectLst>
              </a:rPr>
              <a:t>MSDS are Typical Resource</a:t>
            </a:r>
          </a:p>
          <a:p>
            <a:pPr>
              <a:lnSpc>
                <a:spcPct val="90000"/>
              </a:lnSpc>
              <a:spcBef>
                <a:spcPct val="20000"/>
              </a:spcBef>
              <a:buSzPct val="80000"/>
              <a:buFont typeface="Wingdings" pitchFamily="2" charset="2"/>
              <a:buChar char="l"/>
            </a:pPr>
            <a:r>
              <a:rPr lang="en-US" altLang="en-US" sz="2800">
                <a:effectLst>
                  <a:outerShdw blurRad="38100" dist="38100" dir="2700000" algn="tl">
                    <a:srgbClr val="171FC4"/>
                  </a:outerShdw>
                </a:effectLst>
              </a:rPr>
              <a:t>You May Need Other References, NIOSH Pocket Guide, ACGIH TLV’s</a:t>
            </a:r>
          </a:p>
          <a:p>
            <a:pPr>
              <a:lnSpc>
                <a:spcPct val="90000"/>
              </a:lnSpc>
              <a:spcBef>
                <a:spcPct val="20000"/>
              </a:spcBef>
              <a:buSzPct val="80000"/>
              <a:buFont typeface="Wingdings" pitchFamily="2" charset="2"/>
              <a:buChar char="l"/>
            </a:pPr>
            <a:endParaRPr lang="en-US" altLang="en-US" sz="2800">
              <a:effectLst>
                <a:outerShdw blurRad="38100" dist="38100" dir="2700000" algn="tl">
                  <a:srgbClr val="171FC4"/>
                </a:outerShdw>
              </a:effectLst>
            </a:endParaRPr>
          </a:p>
        </p:txBody>
      </p:sp>
      <p:pic>
        <p:nvPicPr>
          <p:cNvPr id="44035" name="Picture 4" descr="Mvc-006f_MSDS_station"/>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011738" y="1981200"/>
            <a:ext cx="3082925" cy="4114800"/>
          </a:xfrm>
          <a:prstGeom prst="rect">
            <a:avLst/>
          </a:prstGeom>
          <a:noFill/>
          <a:ln>
            <a:noFill/>
          </a:ln>
          <a:effectLst>
            <a:outerShdw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44036"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1C426A47-B66E-45DC-9CBF-22B9783B2896}" type="slidenum">
              <a:rPr lang="en-US" altLang="en-US" sz="1400"/>
              <a:pPr/>
              <a:t>41</a:t>
            </a:fld>
            <a:endParaRPr lang="en-US" altLang="en-US" sz="1400"/>
          </a:p>
        </p:txBody>
      </p:sp>
    </p:spTree>
  </p:cSld>
  <p:clrMapOvr>
    <a:masterClrMapping/>
  </p:clrMapOvr>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45057" name="Rectangle 2"/>
          <p:cNvSpPr>
            <a:spLocks noChangeArrowheads="1"/>
          </p:cNvSpPr>
          <p:nvPr/>
        </p:nvSpPr>
        <p:spPr bwMode="auto">
          <a:xfrm>
            <a:off x="685800" y="1981200"/>
            <a:ext cx="7772400" cy="990600"/>
          </a:xfrm>
          <a:prstGeom prst="rect">
            <a:avLst/>
          </a:prstGeom>
          <a:noFill/>
          <a:ln>
            <a:noFill/>
          </a:ln>
          <a:effectLst>
            <a:outerShdw dist="35915"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gn="ctr">
              <a:lnSpc>
                <a:spcPct val="90000"/>
              </a:lnSpc>
            </a:pPr>
            <a:r>
              <a:rPr lang="en-US" altLang="en-US" sz="4400" b="1">
                <a:solidFill>
                  <a:schemeClr val="tx2"/>
                </a:solidFill>
                <a:latin typeface="Times New Roman" pitchFamily="18" charset="0"/>
              </a:rPr>
              <a:t>Technology of the Process</a:t>
            </a:r>
          </a:p>
        </p:txBody>
      </p:sp>
      <p:sp>
        <p:nvSpPr>
          <p:cNvPr id="166915" name="Rectangle 3"/>
          <p:cNvSpPr>
            <a:spLocks noChangeArrowheads="1"/>
          </p:cNvSpPr>
          <p:nvPr/>
        </p:nvSpPr>
        <p:spPr bwMode="auto">
          <a:xfrm>
            <a:off x="685800" y="3048000"/>
            <a:ext cx="7772400" cy="1219200"/>
          </a:xfrm>
          <a:prstGeom prst="rect">
            <a:avLst/>
          </a:prstGeom>
          <a:noFill/>
          <a:ln>
            <a:noFill/>
          </a:ln>
          <a:effectLst>
            <a:outerShdw blurRad="68580"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marL="342900" indent="-342900"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gn="ctr">
              <a:lnSpc>
                <a:spcPct val="90000"/>
              </a:lnSpc>
              <a:spcBef>
                <a:spcPct val="20000"/>
              </a:spcBef>
              <a:buSzPct val="80000"/>
              <a:buFont typeface="Wingdings" pitchFamily="2" charset="2"/>
              <a:buNone/>
            </a:pPr>
            <a:r>
              <a:rPr lang="en-US" altLang="en-US" sz="3200">
                <a:effectLst>
                  <a:outerShdw blurRad="38100" dist="38100" dir="2700000" algn="tl">
                    <a:srgbClr val="171FC4"/>
                  </a:outerShdw>
                </a:effectLst>
              </a:rPr>
              <a:t>1910.119(d)(2)</a:t>
            </a:r>
          </a:p>
        </p:txBody>
      </p:sp>
      <p:sp>
        <p:nvSpPr>
          <p:cNvPr id="45059"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E4AE296E-733C-410F-AF12-215061E51C77}" type="slidenum">
              <a:rPr lang="en-US" altLang="en-US" sz="1400"/>
              <a:pPr/>
              <a:t>42</a:t>
            </a:fld>
            <a:endParaRPr lang="en-US" altLang="en-US" sz="1400"/>
          </a:p>
        </p:txBody>
      </p:sp>
    </p:spTree>
  </p:cSld>
  <p:clrMapOvr>
    <a:masterClrMapping/>
  </p:clrMapOvr>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46081" name="Rectangle 2"/>
          <p:cNvSpPr>
            <a:spLocks noChangeArrowheads="1"/>
          </p:cNvSpPr>
          <p:nvPr/>
        </p:nvSpPr>
        <p:spPr bwMode="auto">
          <a:xfrm>
            <a:off x="304800" y="533400"/>
            <a:ext cx="8534400" cy="990600"/>
          </a:xfrm>
          <a:prstGeom prst="rect">
            <a:avLst/>
          </a:prstGeom>
          <a:noFill/>
          <a:ln>
            <a:noFill/>
          </a:ln>
          <a:effectLst>
            <a:outerShdw dist="35916" dir="8100068"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gn="ctr">
              <a:lnSpc>
                <a:spcPct val="90000"/>
              </a:lnSpc>
            </a:pPr>
            <a:r>
              <a:rPr lang="en-US" altLang="en-US" sz="4400" b="1">
                <a:solidFill>
                  <a:schemeClr val="tx2"/>
                </a:solidFill>
                <a:latin typeface="Times New Roman" pitchFamily="18" charset="0"/>
              </a:rPr>
              <a:t>The Requirements of the Standard - Process Technology</a:t>
            </a:r>
          </a:p>
        </p:txBody>
      </p:sp>
      <p:sp>
        <p:nvSpPr>
          <p:cNvPr id="124931" name="Rectangle 3"/>
          <p:cNvSpPr>
            <a:spLocks noChangeArrowheads="1"/>
          </p:cNvSpPr>
          <p:nvPr/>
        </p:nvSpPr>
        <p:spPr bwMode="auto">
          <a:xfrm>
            <a:off x="685800" y="1981200"/>
            <a:ext cx="3810000" cy="4114800"/>
          </a:xfrm>
          <a:prstGeom prst="rect">
            <a:avLst/>
          </a:prstGeom>
          <a:noFill/>
          <a:ln>
            <a:noFill/>
          </a:ln>
          <a:effectLst>
            <a:outerShdw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lstStyle>
            <a:lvl1pPr marL="342900" indent="-342900"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nSpc>
                <a:spcPct val="90000"/>
              </a:lnSpc>
              <a:spcBef>
                <a:spcPct val="20000"/>
              </a:spcBef>
              <a:buSzPct val="80000"/>
              <a:buFont typeface="Wingdings" pitchFamily="2" charset="2"/>
              <a:buChar char="l"/>
            </a:pPr>
            <a:r>
              <a:rPr lang="en-US" altLang="en-US" sz="2800">
                <a:effectLst>
                  <a:outerShdw blurRad="38100" dist="38100" dir="2700000" algn="tl">
                    <a:srgbClr val="171FC4"/>
                  </a:outerShdw>
                </a:effectLst>
              </a:rPr>
              <a:t>Block flow diagram or process flow diagram</a:t>
            </a:r>
          </a:p>
          <a:p>
            <a:pPr>
              <a:lnSpc>
                <a:spcPct val="90000"/>
              </a:lnSpc>
              <a:spcBef>
                <a:spcPct val="20000"/>
              </a:spcBef>
              <a:buSzPct val="80000"/>
              <a:buFont typeface="Wingdings" pitchFamily="2" charset="2"/>
              <a:buChar char="l"/>
            </a:pPr>
            <a:r>
              <a:rPr lang="en-US" altLang="en-US" sz="2800">
                <a:effectLst>
                  <a:outerShdw blurRad="38100" dist="38100" dir="2700000" algn="tl">
                    <a:srgbClr val="171FC4"/>
                  </a:outerShdw>
                </a:effectLst>
              </a:rPr>
              <a:t>Process chemistry</a:t>
            </a:r>
          </a:p>
          <a:p>
            <a:pPr>
              <a:lnSpc>
                <a:spcPct val="90000"/>
              </a:lnSpc>
              <a:spcBef>
                <a:spcPct val="20000"/>
              </a:spcBef>
              <a:buSzPct val="80000"/>
              <a:buFont typeface="Wingdings" pitchFamily="2" charset="2"/>
              <a:buChar char="l"/>
            </a:pPr>
            <a:r>
              <a:rPr lang="en-US" altLang="en-US" sz="2800">
                <a:effectLst>
                  <a:outerShdw blurRad="38100" dist="38100" dir="2700000" algn="tl">
                    <a:srgbClr val="171FC4"/>
                  </a:outerShdw>
                </a:effectLst>
              </a:rPr>
              <a:t>Maximum intended inventory</a:t>
            </a:r>
          </a:p>
          <a:p>
            <a:pPr>
              <a:lnSpc>
                <a:spcPct val="90000"/>
              </a:lnSpc>
              <a:spcBef>
                <a:spcPct val="20000"/>
              </a:spcBef>
              <a:buSzPct val="80000"/>
              <a:buFont typeface="Wingdings" pitchFamily="2" charset="2"/>
              <a:buChar char="l"/>
            </a:pPr>
            <a:r>
              <a:rPr lang="en-US" altLang="en-US" sz="2800">
                <a:effectLst>
                  <a:outerShdw blurRad="38100" dist="38100" dir="2700000" algn="tl">
                    <a:srgbClr val="171FC4"/>
                  </a:outerShdw>
                </a:effectLst>
              </a:rPr>
              <a:t>Upper and lower limits</a:t>
            </a:r>
          </a:p>
          <a:p>
            <a:pPr>
              <a:lnSpc>
                <a:spcPct val="90000"/>
              </a:lnSpc>
              <a:spcBef>
                <a:spcPct val="20000"/>
              </a:spcBef>
              <a:buSzPct val="80000"/>
              <a:buFont typeface="Wingdings" pitchFamily="2" charset="2"/>
              <a:buChar char="l"/>
            </a:pPr>
            <a:r>
              <a:rPr lang="en-US" altLang="en-US" sz="2800">
                <a:effectLst>
                  <a:outerShdw blurRad="38100" dist="38100" dir="2700000" algn="tl">
                    <a:srgbClr val="171FC4"/>
                  </a:outerShdw>
                </a:effectLst>
              </a:rPr>
              <a:t>Consequences of deviations</a:t>
            </a:r>
          </a:p>
        </p:txBody>
      </p:sp>
      <p:pic>
        <p:nvPicPr>
          <p:cNvPr id="46083" name="Picture 4" descr="refinery"/>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419600" y="2133600"/>
            <a:ext cx="4267200" cy="3176588"/>
          </a:xfrm>
          <a:prstGeom prst="rect">
            <a:avLst/>
          </a:prstGeom>
          <a:noFill/>
          <a:ln>
            <a:noFill/>
          </a:ln>
          <a:effectLst>
            <a:outerShdw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46084"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D0F500D0-DF85-40CC-9D36-9D47263367D9}" type="slidenum">
              <a:rPr lang="en-US" altLang="en-US" sz="1400"/>
              <a:pPr/>
              <a:t>43</a:t>
            </a:fld>
            <a:endParaRPr lang="en-US" altLang="en-US" sz="1400"/>
          </a:p>
        </p:txBody>
      </p:sp>
    </p:spTree>
  </p:cSld>
  <p:clrMapOvr>
    <a:masterClrMapping/>
  </p:clrMapOvr>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47105" name="Rectangle 2"/>
          <p:cNvSpPr>
            <a:spLocks noChangeArrowheads="1"/>
          </p:cNvSpPr>
          <p:nvPr/>
        </p:nvSpPr>
        <p:spPr bwMode="auto">
          <a:xfrm>
            <a:off x="228600" y="533400"/>
            <a:ext cx="8610600" cy="990600"/>
          </a:xfrm>
          <a:prstGeom prst="rect">
            <a:avLst/>
          </a:prstGeom>
          <a:noFill/>
          <a:ln>
            <a:noFill/>
          </a:ln>
          <a:effectLst>
            <a:outerShdw dist="35916" dir="8100068"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gn="ctr">
              <a:lnSpc>
                <a:spcPct val="90000"/>
              </a:lnSpc>
            </a:pPr>
            <a:r>
              <a:rPr lang="en-US" altLang="en-US" sz="4400" b="1">
                <a:solidFill>
                  <a:schemeClr val="tx2"/>
                </a:solidFill>
                <a:latin typeface="Times New Roman" pitchFamily="18" charset="0"/>
              </a:rPr>
              <a:t>The Requirements of the Standard - Process Equipment</a:t>
            </a:r>
          </a:p>
        </p:txBody>
      </p:sp>
      <p:sp>
        <p:nvSpPr>
          <p:cNvPr id="125955" name="Rectangle 3"/>
          <p:cNvSpPr>
            <a:spLocks noChangeArrowheads="1"/>
          </p:cNvSpPr>
          <p:nvPr/>
        </p:nvSpPr>
        <p:spPr bwMode="auto">
          <a:xfrm>
            <a:off x="685800" y="1752600"/>
            <a:ext cx="3810000" cy="4114800"/>
          </a:xfrm>
          <a:prstGeom prst="rect">
            <a:avLst/>
          </a:prstGeom>
          <a:noFill/>
          <a:ln>
            <a:noFill/>
          </a:ln>
          <a:effectLst>
            <a:outerShdw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lstStyle>
            <a:lvl1pPr marL="342900" indent="-342900"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nSpc>
                <a:spcPct val="90000"/>
              </a:lnSpc>
              <a:spcBef>
                <a:spcPct val="20000"/>
              </a:spcBef>
              <a:buSzPct val="80000"/>
              <a:buFont typeface="Wingdings" pitchFamily="2" charset="2"/>
              <a:buChar char="l"/>
            </a:pPr>
            <a:r>
              <a:rPr lang="en-US" altLang="en-US">
                <a:effectLst>
                  <a:outerShdw blurRad="38100" dist="38100" dir="2700000" algn="tl">
                    <a:srgbClr val="171FC4"/>
                  </a:outerShdw>
                </a:effectLst>
              </a:rPr>
              <a:t>Materials of construction</a:t>
            </a:r>
          </a:p>
          <a:p>
            <a:pPr>
              <a:lnSpc>
                <a:spcPct val="90000"/>
              </a:lnSpc>
              <a:spcBef>
                <a:spcPct val="20000"/>
              </a:spcBef>
              <a:buSzPct val="80000"/>
              <a:buFont typeface="Wingdings" pitchFamily="2" charset="2"/>
              <a:buChar char="l"/>
            </a:pPr>
            <a:r>
              <a:rPr lang="en-US" altLang="en-US">
                <a:effectLst>
                  <a:outerShdw blurRad="38100" dist="38100" dir="2700000" algn="tl">
                    <a:srgbClr val="171FC4"/>
                  </a:outerShdw>
                </a:effectLst>
              </a:rPr>
              <a:t>Process and instrument drawings (P&amp;ID’s)</a:t>
            </a:r>
          </a:p>
          <a:p>
            <a:pPr>
              <a:lnSpc>
                <a:spcPct val="90000"/>
              </a:lnSpc>
              <a:spcBef>
                <a:spcPct val="20000"/>
              </a:spcBef>
              <a:buSzPct val="80000"/>
              <a:buFont typeface="Wingdings" pitchFamily="2" charset="2"/>
              <a:buChar char="l"/>
            </a:pPr>
            <a:r>
              <a:rPr lang="en-US" altLang="en-US">
                <a:effectLst>
                  <a:outerShdw blurRad="38100" dist="38100" dir="2700000" algn="tl">
                    <a:srgbClr val="171FC4"/>
                  </a:outerShdw>
                </a:effectLst>
              </a:rPr>
              <a:t>Electrical classification</a:t>
            </a:r>
          </a:p>
          <a:p>
            <a:pPr>
              <a:lnSpc>
                <a:spcPct val="90000"/>
              </a:lnSpc>
              <a:spcBef>
                <a:spcPct val="20000"/>
              </a:spcBef>
              <a:buSzPct val="80000"/>
              <a:buFont typeface="Wingdings" pitchFamily="2" charset="2"/>
              <a:buChar char="l"/>
            </a:pPr>
            <a:r>
              <a:rPr lang="en-US" altLang="en-US">
                <a:effectLst>
                  <a:outerShdw blurRad="38100" dist="38100" dir="2700000" algn="tl">
                    <a:srgbClr val="171FC4"/>
                  </a:outerShdw>
                </a:effectLst>
              </a:rPr>
              <a:t>Relief system design</a:t>
            </a:r>
          </a:p>
          <a:p>
            <a:pPr>
              <a:lnSpc>
                <a:spcPct val="90000"/>
              </a:lnSpc>
              <a:spcBef>
                <a:spcPct val="20000"/>
              </a:spcBef>
              <a:buSzPct val="80000"/>
              <a:buFont typeface="Wingdings" pitchFamily="2" charset="2"/>
              <a:buChar char="l"/>
            </a:pPr>
            <a:r>
              <a:rPr lang="en-US" altLang="en-US">
                <a:effectLst>
                  <a:outerShdw blurRad="38100" dist="38100" dir="2700000" algn="tl">
                    <a:srgbClr val="171FC4"/>
                  </a:outerShdw>
                </a:effectLst>
              </a:rPr>
              <a:t>Ventilation system design</a:t>
            </a:r>
          </a:p>
          <a:p>
            <a:pPr>
              <a:lnSpc>
                <a:spcPct val="90000"/>
              </a:lnSpc>
              <a:spcBef>
                <a:spcPct val="20000"/>
              </a:spcBef>
              <a:buSzPct val="80000"/>
              <a:buFont typeface="Wingdings" pitchFamily="2" charset="2"/>
              <a:buChar char="l"/>
            </a:pPr>
            <a:r>
              <a:rPr lang="en-US" altLang="en-US">
                <a:effectLst>
                  <a:outerShdw blurRad="38100" dist="38100" dir="2700000" algn="tl">
                    <a:srgbClr val="171FC4"/>
                  </a:outerShdw>
                </a:effectLst>
              </a:rPr>
              <a:t>Design codes</a:t>
            </a:r>
          </a:p>
          <a:p>
            <a:pPr>
              <a:lnSpc>
                <a:spcPct val="90000"/>
              </a:lnSpc>
              <a:spcBef>
                <a:spcPct val="20000"/>
              </a:spcBef>
              <a:buSzPct val="80000"/>
              <a:buFont typeface="Wingdings" pitchFamily="2" charset="2"/>
              <a:buChar char="l"/>
            </a:pPr>
            <a:r>
              <a:rPr lang="en-US" altLang="en-US">
                <a:effectLst>
                  <a:outerShdw blurRad="38100" dist="38100" dir="2700000" algn="tl">
                    <a:srgbClr val="171FC4"/>
                  </a:outerShdw>
                </a:effectLst>
              </a:rPr>
              <a:t>Material and energy balances</a:t>
            </a:r>
          </a:p>
          <a:p>
            <a:pPr>
              <a:lnSpc>
                <a:spcPct val="90000"/>
              </a:lnSpc>
              <a:spcBef>
                <a:spcPct val="20000"/>
              </a:spcBef>
              <a:buSzPct val="80000"/>
              <a:buFont typeface="Wingdings" pitchFamily="2" charset="2"/>
              <a:buChar char="l"/>
            </a:pPr>
            <a:r>
              <a:rPr lang="en-US" altLang="en-US">
                <a:effectLst>
                  <a:outerShdw blurRad="38100" dist="38100" dir="2700000" algn="tl">
                    <a:srgbClr val="171FC4"/>
                  </a:outerShdw>
                </a:effectLst>
              </a:rPr>
              <a:t>Safety systems</a:t>
            </a:r>
            <a:endParaRPr lang="en-US" altLang="en-US" sz="2800">
              <a:effectLst>
                <a:outerShdw blurRad="38100" dist="38100" dir="2700000" algn="tl">
                  <a:srgbClr val="171FC4"/>
                </a:outerShdw>
              </a:effectLst>
            </a:endParaRPr>
          </a:p>
        </p:txBody>
      </p:sp>
      <p:pic>
        <p:nvPicPr>
          <p:cNvPr id="47107" name="Picture 4" descr="ProcessMap"/>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343400" y="1981200"/>
            <a:ext cx="4572000" cy="3248025"/>
          </a:xfrm>
          <a:prstGeom prst="rect">
            <a:avLst/>
          </a:prstGeom>
          <a:noFill/>
          <a:ln>
            <a:noFill/>
          </a:ln>
          <a:effectLst>
            <a:outerShdw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47108"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B795DC0E-E261-4646-9953-66C838718B6B}" type="slidenum">
              <a:rPr lang="en-US" altLang="en-US" sz="1400"/>
              <a:pPr/>
              <a:t>44</a:t>
            </a:fld>
            <a:endParaRPr lang="en-US" altLang="en-US" sz="1400"/>
          </a:p>
        </p:txBody>
      </p:sp>
    </p:spTree>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48129" name="Rectangle 2"/>
          <p:cNvSpPr>
            <a:spLocks noChangeArrowheads="1"/>
          </p:cNvSpPr>
          <p:nvPr/>
        </p:nvSpPr>
        <p:spPr bwMode="auto">
          <a:xfrm>
            <a:off x="685800" y="1981200"/>
            <a:ext cx="7772400" cy="990600"/>
          </a:xfrm>
          <a:prstGeom prst="rect">
            <a:avLst/>
          </a:prstGeom>
          <a:noFill/>
          <a:ln>
            <a:noFill/>
          </a:ln>
          <a:effectLst>
            <a:outerShdw dist="35915"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gn="ctr">
              <a:lnSpc>
                <a:spcPct val="90000"/>
              </a:lnSpc>
            </a:pPr>
            <a:r>
              <a:rPr lang="en-US" altLang="en-US" sz="4400" b="1">
                <a:solidFill>
                  <a:schemeClr val="tx2"/>
                </a:solidFill>
                <a:latin typeface="Times New Roman" pitchFamily="18" charset="0"/>
              </a:rPr>
              <a:t>Equipment in the Process </a:t>
            </a:r>
          </a:p>
        </p:txBody>
      </p:sp>
      <p:sp>
        <p:nvSpPr>
          <p:cNvPr id="168963" name="Rectangle 3"/>
          <p:cNvSpPr>
            <a:spLocks noChangeArrowheads="1"/>
          </p:cNvSpPr>
          <p:nvPr/>
        </p:nvSpPr>
        <p:spPr bwMode="auto">
          <a:xfrm>
            <a:off x="685800" y="3048000"/>
            <a:ext cx="7772400" cy="1219200"/>
          </a:xfrm>
          <a:prstGeom prst="rect">
            <a:avLst/>
          </a:prstGeom>
          <a:noFill/>
          <a:ln>
            <a:noFill/>
          </a:ln>
          <a:effectLst>
            <a:outerShdw blurRad="68580"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marL="342900" indent="-342900"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gn="ctr">
              <a:lnSpc>
                <a:spcPct val="90000"/>
              </a:lnSpc>
              <a:spcBef>
                <a:spcPct val="20000"/>
              </a:spcBef>
              <a:buSzPct val="80000"/>
              <a:buFont typeface="Wingdings" pitchFamily="2" charset="2"/>
              <a:buNone/>
            </a:pPr>
            <a:r>
              <a:rPr lang="en-US" altLang="en-US" sz="3200">
                <a:effectLst>
                  <a:outerShdw blurRad="38100" dist="38100" dir="2700000" algn="tl">
                    <a:srgbClr val="171FC4"/>
                  </a:outerShdw>
                </a:effectLst>
              </a:rPr>
              <a:t>1910.119(d)(3)</a:t>
            </a:r>
          </a:p>
        </p:txBody>
      </p:sp>
      <p:sp>
        <p:nvSpPr>
          <p:cNvPr id="48131"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8B4E68F9-552A-48C3-9321-231FF5841115}" type="slidenum">
              <a:rPr lang="en-US" altLang="en-US" sz="1400"/>
              <a:pPr/>
              <a:t>45</a:t>
            </a:fld>
            <a:endParaRPr lang="en-US" altLang="en-US" sz="1400"/>
          </a:p>
        </p:txBody>
      </p:sp>
    </p:spTree>
  </p:cSld>
  <p:clrMapOvr>
    <a:masterClrMapping/>
  </p:clrMapOvr>
  <p:timing>
    <p:tnLst>
      <p:par>
        <p:cT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49153" name="Rectangle 2"/>
          <p:cNvSpPr>
            <a:spLocks noChangeArrowheads="1"/>
          </p:cNvSpPr>
          <p:nvPr/>
        </p:nvSpPr>
        <p:spPr bwMode="auto">
          <a:xfrm>
            <a:off x="228600" y="533400"/>
            <a:ext cx="8686800" cy="990600"/>
          </a:xfrm>
          <a:prstGeom prst="rect">
            <a:avLst/>
          </a:prstGeom>
          <a:noFill/>
          <a:ln>
            <a:noFill/>
          </a:ln>
          <a:effectLst>
            <a:outerShdw dist="35916" dir="8100068"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gn="ctr">
              <a:lnSpc>
                <a:spcPct val="90000"/>
              </a:lnSpc>
            </a:pPr>
            <a:r>
              <a:rPr lang="en-US" altLang="en-US" sz="4400" b="1">
                <a:solidFill>
                  <a:schemeClr val="tx2"/>
                </a:solidFill>
                <a:latin typeface="Times New Roman" pitchFamily="18" charset="0"/>
              </a:rPr>
              <a:t>The Requirements of the Standard - Process Equipment</a:t>
            </a:r>
          </a:p>
        </p:txBody>
      </p:sp>
      <p:sp>
        <p:nvSpPr>
          <p:cNvPr id="126979" name="Rectangle 3"/>
          <p:cNvSpPr>
            <a:spLocks noChangeArrowheads="1"/>
          </p:cNvSpPr>
          <p:nvPr/>
        </p:nvSpPr>
        <p:spPr bwMode="auto">
          <a:xfrm>
            <a:off x="685800" y="1981200"/>
            <a:ext cx="3810000" cy="4114800"/>
          </a:xfrm>
          <a:prstGeom prst="rect">
            <a:avLst/>
          </a:prstGeom>
          <a:noFill/>
          <a:ln>
            <a:noFill/>
          </a:ln>
          <a:effectLst>
            <a:outerShdw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lstStyle/>
          <a:p>
            <a:pPr marL="342900" indent="-342900" eaLnBrk="0" hangingPunct="0">
              <a:lnSpc>
                <a:spcPct val="90000"/>
              </a:lnSpc>
              <a:spcBef>
                <a:spcPct val="20000"/>
              </a:spcBef>
              <a:buSzPct val="80000"/>
              <a:buFont typeface="Wingdings" pitchFamily="2" charset="2"/>
              <a:buChar char="l"/>
              <a:defRPr/>
            </a:pPr>
            <a:r>
              <a:rPr lang="en-US">
                <a:effectLst>
                  <a:outerShdw blurRad="38100" dist="38100" dir="2700000" algn="tl">
                    <a:srgbClr val="000000"/>
                  </a:outerShdw>
                </a:effectLst>
                <a:latin typeface="Arial" charset="0"/>
                <a:ea typeface="ＭＳ Ｐゴシック" pitchFamily="1" charset="-128"/>
              </a:rPr>
              <a:t>Now:</a:t>
            </a:r>
          </a:p>
          <a:p>
            <a:pPr marL="342900" indent="-342900" eaLnBrk="0" hangingPunct="0">
              <a:lnSpc>
                <a:spcPct val="90000"/>
              </a:lnSpc>
              <a:spcBef>
                <a:spcPct val="20000"/>
              </a:spcBef>
              <a:buSzPct val="80000"/>
              <a:buFont typeface="Wingdings" pitchFamily="2" charset="2"/>
              <a:buChar char="l"/>
              <a:defRPr/>
            </a:pPr>
            <a:r>
              <a:rPr lang="en-US">
                <a:effectLst>
                  <a:outerShdw blurRad="38100" dist="38100" dir="2700000" algn="tl">
                    <a:srgbClr val="000000"/>
                  </a:outerShdw>
                </a:effectLst>
                <a:latin typeface="Arial" charset="0"/>
                <a:ea typeface="ＭＳ Ｐゴシック" pitchFamily="1" charset="-128"/>
              </a:rPr>
              <a:t>Identify Each Piece of Equipment in the Covered Process by P&amp;ID, Block Diagram and Number Them</a:t>
            </a:r>
          </a:p>
          <a:p>
            <a:pPr marL="342900" indent="-342900" eaLnBrk="0" hangingPunct="0">
              <a:lnSpc>
                <a:spcPct val="90000"/>
              </a:lnSpc>
              <a:spcBef>
                <a:spcPct val="20000"/>
              </a:spcBef>
              <a:buSzPct val="80000"/>
              <a:buFont typeface="Wingdings" pitchFamily="2" charset="2"/>
              <a:buChar char="l"/>
              <a:defRPr/>
            </a:pPr>
            <a:r>
              <a:rPr lang="en-US">
                <a:effectLst>
                  <a:outerShdw blurRad="38100" dist="38100" dir="2700000" algn="tl">
                    <a:srgbClr val="000000"/>
                  </a:outerShdw>
                </a:effectLst>
                <a:latin typeface="Arial" charset="0"/>
                <a:ea typeface="ＭＳ Ｐゴシック" pitchFamily="1" charset="-128"/>
              </a:rPr>
              <a:t>Remember - Must Follow Form </a:t>
            </a:r>
          </a:p>
          <a:p>
            <a:pPr marL="342900" indent="-342900" eaLnBrk="0" hangingPunct="0">
              <a:lnSpc>
                <a:spcPct val="90000"/>
              </a:lnSpc>
              <a:spcBef>
                <a:spcPct val="20000"/>
              </a:spcBef>
              <a:buSzPct val="80000"/>
              <a:buFont typeface="Wingdings" pitchFamily="2" charset="2"/>
              <a:buChar char="l"/>
              <a:defRPr/>
            </a:pPr>
            <a:r>
              <a:rPr lang="en-US">
                <a:effectLst>
                  <a:outerShdw blurRad="38100" dist="38100" dir="2700000" algn="tl">
                    <a:srgbClr val="000000"/>
                  </a:outerShdw>
                </a:effectLst>
                <a:latin typeface="Arial" charset="0"/>
                <a:ea typeface="ＭＳ Ｐゴシック" pitchFamily="1" charset="-128"/>
              </a:rPr>
              <a:t>Must be Able to Track Each Number Through the Entire Program</a:t>
            </a:r>
            <a:endParaRPr lang="en-US" sz="2000">
              <a:effectLst>
                <a:outerShdw blurRad="38100" dist="38100" dir="2700000" algn="tl">
                  <a:srgbClr val="000000"/>
                </a:outerShdw>
              </a:effectLst>
              <a:latin typeface="Arial" charset="0"/>
              <a:ea typeface="ＭＳ Ｐゴシック" pitchFamily="1" charset="-128"/>
            </a:endParaRPr>
          </a:p>
        </p:txBody>
      </p:sp>
      <p:pic>
        <p:nvPicPr>
          <p:cNvPr id="49155" name="Picture 4" descr="Yellow valve Fotolia_1026959_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724400" y="1981200"/>
            <a:ext cx="3810000" cy="2540000"/>
          </a:xfrm>
          <a:prstGeom prst="rect">
            <a:avLst/>
          </a:prstGeom>
          <a:noFill/>
          <a:ln>
            <a:noFill/>
          </a:ln>
          <a:effectLst>
            <a:outerShdw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49156"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DB7D7327-50F6-406A-B944-DAAE004C0C3E}" type="slidenum">
              <a:rPr lang="en-US" altLang="en-US" sz="1400"/>
              <a:pPr/>
              <a:t>46</a:t>
            </a:fld>
            <a:endParaRPr lang="en-US" altLang="en-US" sz="1400"/>
          </a:p>
        </p:txBody>
      </p:sp>
    </p:spTree>
  </p:cSld>
  <p:clrMapOvr>
    <a:masterClrMapping/>
  </p:clrMapOvr>
  <p:timing>
    <p:tnLst>
      <p:par>
        <p:cTn id="1" dur="indefinite" restart="never" nodeType="tmRoot"/>
      </p:par>
    </p:tnLst>
  </p:timing>
</p:sld>
</file>

<file path=ppt/slides/slide4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50177" name="Rectangle 2"/>
          <p:cNvSpPr>
            <a:spLocks noChangeArrowheads="1"/>
          </p:cNvSpPr>
          <p:nvPr/>
        </p:nvSpPr>
        <p:spPr bwMode="auto">
          <a:xfrm>
            <a:off x="685800" y="1981200"/>
            <a:ext cx="7772400" cy="990600"/>
          </a:xfrm>
          <a:prstGeom prst="rect">
            <a:avLst/>
          </a:prstGeom>
          <a:noFill/>
          <a:ln>
            <a:noFill/>
          </a:ln>
          <a:effectLst>
            <a:outerShdw dist="35915"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gn="ctr">
              <a:lnSpc>
                <a:spcPct val="90000"/>
              </a:lnSpc>
            </a:pPr>
            <a:r>
              <a:rPr lang="en-US" altLang="en-US" sz="4400" b="1">
                <a:solidFill>
                  <a:schemeClr val="tx2"/>
                </a:solidFill>
                <a:latin typeface="Times New Roman" pitchFamily="18" charset="0"/>
              </a:rPr>
              <a:t>Mechanical Integrity</a:t>
            </a:r>
          </a:p>
        </p:txBody>
      </p:sp>
      <p:sp>
        <p:nvSpPr>
          <p:cNvPr id="167939" name="Rectangle 3"/>
          <p:cNvSpPr>
            <a:spLocks noChangeArrowheads="1"/>
          </p:cNvSpPr>
          <p:nvPr/>
        </p:nvSpPr>
        <p:spPr bwMode="auto">
          <a:xfrm>
            <a:off x="685800" y="3048000"/>
            <a:ext cx="7772400" cy="1219200"/>
          </a:xfrm>
          <a:prstGeom prst="rect">
            <a:avLst/>
          </a:prstGeom>
          <a:noFill/>
          <a:ln>
            <a:noFill/>
          </a:ln>
          <a:effectLst>
            <a:outerShdw blurRad="68580"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marL="342900" indent="-342900"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gn="ctr">
              <a:lnSpc>
                <a:spcPct val="90000"/>
              </a:lnSpc>
              <a:spcBef>
                <a:spcPct val="20000"/>
              </a:spcBef>
              <a:buSzPct val="80000"/>
              <a:buFont typeface="Wingdings" pitchFamily="2" charset="2"/>
              <a:buNone/>
            </a:pPr>
            <a:r>
              <a:rPr lang="en-US" altLang="en-US" sz="3200">
                <a:effectLst>
                  <a:outerShdw blurRad="38100" dist="38100" dir="2700000" algn="tl">
                    <a:srgbClr val="171FC4"/>
                  </a:outerShdw>
                </a:effectLst>
              </a:rPr>
              <a:t>1910.119(j)</a:t>
            </a:r>
          </a:p>
        </p:txBody>
      </p:sp>
      <p:sp>
        <p:nvSpPr>
          <p:cNvPr id="50179"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DB5A790D-C949-4F04-8F70-3FC268833202}" type="slidenum">
              <a:rPr lang="en-US" altLang="en-US" sz="1400"/>
              <a:pPr/>
              <a:t>47</a:t>
            </a:fld>
            <a:endParaRPr lang="en-US" altLang="en-US" sz="1400"/>
          </a:p>
        </p:txBody>
      </p:sp>
    </p:spTree>
  </p:cSld>
  <p:clrMapOvr>
    <a:masterClrMapping/>
  </p:clrMapOvr>
  <p:timing>
    <p:tnLst>
      <p:par>
        <p:cT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51201" name="Rectangle 2"/>
          <p:cNvSpPr>
            <a:spLocks noGrp="1" noChangeArrowheads="1"/>
          </p:cNvSpPr>
          <p:nvPr/>
        </p:nvSpPr>
        <p:spPr bwMode="auto">
          <a:xfrm>
            <a:off x="685800" y="1981200"/>
            <a:ext cx="3810000" cy="4114800"/>
          </a:xfrm>
          <a:prstGeom prst="rect">
            <a:avLst/>
          </a:prstGeom>
          <a:noFill/>
          <a:ln>
            <a:noFill/>
          </a:ln>
          <a:effectLst>
            <a:outerShdw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r>
              <a:rPr lang="en-US" altLang="en-US" sz="2800"/>
              <a:t>Mechanical Integrity Certificates</a:t>
            </a:r>
          </a:p>
          <a:p>
            <a:r>
              <a:rPr lang="en-US" altLang="en-US"/>
              <a:t>Must be Obtained for Each Element of the Process</a:t>
            </a:r>
          </a:p>
          <a:p>
            <a:r>
              <a:rPr lang="en-US" altLang="en-US"/>
              <a:t>Must be Marked with Numbering System that Follows Form</a:t>
            </a:r>
          </a:p>
          <a:p>
            <a:endParaRPr lang="en-US" altLang="en-US"/>
          </a:p>
        </p:txBody>
      </p:sp>
      <p:sp>
        <p:nvSpPr>
          <p:cNvPr id="51202" name="Rectangle 3"/>
          <p:cNvSpPr>
            <a:spLocks noGrp="1" noChangeArrowheads="1"/>
          </p:cNvSpPr>
          <p:nvPr/>
        </p:nvSpPr>
        <p:spPr bwMode="auto">
          <a:xfrm>
            <a:off x="152400" y="533400"/>
            <a:ext cx="8839200" cy="990600"/>
          </a:xfrm>
          <a:prstGeom prst="rect">
            <a:avLst/>
          </a:prstGeom>
          <a:noFill/>
          <a:ln>
            <a:noFill/>
          </a:ln>
          <a:effectLst>
            <a:outerShdw dist="35916" dir="8100068"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gn="ctr"/>
            <a:r>
              <a:rPr lang="en-US" altLang="en-US" sz="4400">
                <a:solidFill>
                  <a:schemeClr val="tx2"/>
                </a:solidFill>
              </a:rPr>
              <a:t>The Requirements of the Standard - Process Equipment</a:t>
            </a:r>
          </a:p>
        </p:txBody>
      </p:sp>
      <p:pic>
        <p:nvPicPr>
          <p:cNvPr id="51203" name="Picture 4" descr="Scanned Certificates_05"/>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960938" y="1981200"/>
            <a:ext cx="3184525" cy="4114800"/>
          </a:xfrm>
          <a:prstGeom prst="rect">
            <a:avLst/>
          </a:prstGeom>
          <a:noFill/>
          <a:ln>
            <a:noFill/>
          </a:ln>
          <a:effectLst>
            <a:outerShdw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51204"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EC2DCBAD-E854-48D8-B5AF-7FA5D2F6E4B1}" type="slidenum">
              <a:rPr lang="en-US" altLang="en-US" sz="1400"/>
              <a:pPr/>
              <a:t>48</a:t>
            </a:fld>
            <a:endParaRPr lang="en-US" altLang="en-US" sz="1400"/>
          </a:p>
        </p:txBody>
      </p:sp>
    </p:spTree>
  </p:cSld>
  <p:clrMapOvr>
    <a:masterClrMapping/>
  </p:clrMapOvr>
  <p:timing>
    <p:tnLst>
      <p:par>
        <p:cTn id="1" dur="indefinite" restart="never" nodeType="tmRoot"/>
      </p:par>
    </p:tnLst>
  </p:timing>
</p:sld>
</file>

<file path=ppt/slides/slide4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52225" name="Rectangle 2"/>
          <p:cNvSpPr>
            <a:spLocks noGrp="1" noChangeArrowheads="1"/>
          </p:cNvSpPr>
          <p:nvPr/>
        </p:nvSpPr>
        <p:spPr bwMode="auto">
          <a:xfrm>
            <a:off x="685800" y="1981200"/>
            <a:ext cx="7772400" cy="990600"/>
          </a:xfrm>
          <a:prstGeom prst="rect">
            <a:avLst/>
          </a:prstGeom>
          <a:noFill/>
          <a:ln>
            <a:noFill/>
          </a:ln>
          <a:effectLst>
            <a:outerShdw dist="35915"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gn="ctr"/>
            <a:r>
              <a:rPr lang="en-US" altLang="en-US" sz="4400" b="1">
                <a:solidFill>
                  <a:schemeClr val="tx2"/>
                </a:solidFill>
                <a:latin typeface="Times New Roman" pitchFamily="18" charset="0"/>
              </a:rPr>
              <a:t>Process Hazard Analysis (PHA)</a:t>
            </a:r>
          </a:p>
        </p:txBody>
      </p:sp>
      <p:sp>
        <p:nvSpPr>
          <p:cNvPr id="169987" name="Rectangle 3"/>
          <p:cNvSpPr>
            <a:spLocks noGrp="1" noChangeArrowheads="1"/>
          </p:cNvSpPr>
          <p:nvPr/>
        </p:nvSpPr>
        <p:spPr bwMode="auto">
          <a:xfrm>
            <a:off x="685800" y="3048000"/>
            <a:ext cx="7772400" cy="1219200"/>
          </a:xfrm>
          <a:prstGeom prst="rect">
            <a:avLst/>
          </a:prstGeom>
          <a:noFill/>
          <a:ln>
            <a:noFill/>
          </a:ln>
          <a:effectLst>
            <a:outerShdw blurRad="68580"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gn="ctr"/>
            <a:r>
              <a:rPr lang="en-US" altLang="en-US" sz="3200">
                <a:effectLst>
                  <a:outerShdw blurRad="38100" dist="38100" dir="2700000" algn="tl">
                    <a:srgbClr val="171FC4"/>
                  </a:outerShdw>
                </a:effectLst>
              </a:rPr>
              <a:t>1910.119(e)</a:t>
            </a:r>
          </a:p>
        </p:txBody>
      </p:sp>
      <p:sp>
        <p:nvSpPr>
          <p:cNvPr id="52227"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DD852AEC-EFEE-40AF-BFFA-2D18120B95AE}" type="slidenum">
              <a:rPr lang="en-US" altLang="en-US" sz="1400"/>
              <a:pPr/>
              <a:t>49</a:t>
            </a:fld>
            <a:endParaRPr lang="en-US" altLang="en-US" sz="1400"/>
          </a:p>
        </p:txBody>
      </p:sp>
    </p:spTree>
  </p:cSld>
  <p:clrMapOvr>
    <a:masterClrMapping/>
  </p:clrMapOvr>
  <p:timing>
    <p:tnLst>
      <p:par>
        <p:cTn id="1" dur="indefinite" restart="never" nodeType="tmRoot"/>
      </p:par>
    </p:tnLst>
  </p:timing>
</p:sld>
</file>

<file path=ppt/slides/slide5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53249" name="Rectangle 5"/>
          <p:cNvSpPr>
            <a:spLocks noChangeArrowheads="1"/>
          </p:cNvSpPr>
          <p:nvPr/>
        </p:nvSpPr>
        <p:spPr bwMode="auto">
          <a:xfrm>
            <a:off x="685800" y="533400"/>
            <a:ext cx="7772400" cy="990600"/>
          </a:xfrm>
          <a:prstGeom prst="rect">
            <a:avLst/>
          </a:prstGeom>
          <a:noFill/>
          <a:ln>
            <a:noFill/>
          </a:ln>
          <a:effectLst>
            <a:outerShdw dist="35916" dir="8100068"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nSpc>
                <a:spcPct val="90000"/>
              </a:lnSpc>
            </a:pPr>
            <a:r>
              <a:rPr lang="en-US" altLang="en-US" sz="4400" b="1">
                <a:solidFill>
                  <a:schemeClr val="tx2"/>
                </a:solidFill>
                <a:latin typeface="Times New Roman" pitchFamily="18" charset="0"/>
              </a:rPr>
              <a:t>Process Hazard Analysis (PHA’s)</a:t>
            </a:r>
          </a:p>
        </p:txBody>
      </p:sp>
      <p:sp>
        <p:nvSpPr>
          <p:cNvPr id="120838" name="Rectangle 6"/>
          <p:cNvSpPr>
            <a:spLocks noChangeArrowheads="1"/>
          </p:cNvSpPr>
          <p:nvPr/>
        </p:nvSpPr>
        <p:spPr bwMode="auto">
          <a:xfrm>
            <a:off x="685800" y="1981200"/>
            <a:ext cx="7772400" cy="4114800"/>
          </a:xfrm>
          <a:prstGeom prst="rect">
            <a:avLst/>
          </a:prstGeom>
          <a:noFill/>
          <a:ln>
            <a:noFill/>
          </a:ln>
          <a:effectLst>
            <a:outerShdw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lstStyle>
            <a:lvl1pPr marL="342900" indent="-342900"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nSpc>
                <a:spcPct val="90000"/>
              </a:lnSpc>
              <a:spcBef>
                <a:spcPct val="20000"/>
              </a:spcBef>
              <a:buSzPct val="80000"/>
              <a:buFont typeface="Wingdings" pitchFamily="2" charset="2"/>
              <a:buChar char="l"/>
            </a:pPr>
            <a:r>
              <a:rPr lang="en-US" altLang="en-US" sz="3200">
                <a:effectLst>
                  <a:outerShdw blurRad="38100" dist="38100" dir="2700000" algn="tl">
                    <a:srgbClr val="171FC4"/>
                  </a:outerShdw>
                </a:effectLst>
              </a:rPr>
              <a:t>Arguably the Most Difficult Part of Performing the Standard</a:t>
            </a:r>
          </a:p>
          <a:p>
            <a:pPr>
              <a:lnSpc>
                <a:spcPct val="90000"/>
              </a:lnSpc>
              <a:spcBef>
                <a:spcPct val="20000"/>
              </a:spcBef>
              <a:buSzPct val="80000"/>
              <a:buFont typeface="Wingdings" pitchFamily="2" charset="2"/>
              <a:buChar char="l"/>
            </a:pPr>
            <a:r>
              <a:rPr lang="en-US" altLang="en-US" sz="3200">
                <a:effectLst>
                  <a:outerShdw blurRad="38100" dist="38100" dir="2700000" algn="tl">
                    <a:srgbClr val="171FC4"/>
                  </a:outerShdw>
                </a:effectLst>
              </a:rPr>
              <a:t>PHA process is dynamic and subject to revision whenever changes are made</a:t>
            </a:r>
          </a:p>
          <a:p>
            <a:pPr>
              <a:lnSpc>
                <a:spcPct val="90000"/>
              </a:lnSpc>
              <a:spcBef>
                <a:spcPct val="20000"/>
              </a:spcBef>
              <a:buSzPct val="80000"/>
              <a:buFont typeface="Wingdings" pitchFamily="2" charset="2"/>
              <a:buChar char="l"/>
            </a:pPr>
            <a:r>
              <a:rPr lang="en-US" altLang="en-US" sz="3200">
                <a:effectLst>
                  <a:outerShdw blurRad="38100" dist="38100" dir="2700000" algn="tl">
                    <a:srgbClr val="171FC4"/>
                  </a:outerShdw>
                </a:effectLst>
              </a:rPr>
              <a:t>Performed by Your PSM Team</a:t>
            </a:r>
          </a:p>
          <a:p>
            <a:pPr>
              <a:lnSpc>
                <a:spcPct val="90000"/>
              </a:lnSpc>
              <a:spcBef>
                <a:spcPct val="20000"/>
              </a:spcBef>
              <a:buSzPct val="80000"/>
              <a:buFont typeface="Wingdings" pitchFamily="2" charset="2"/>
              <a:buChar char="l"/>
            </a:pPr>
            <a:r>
              <a:rPr lang="en-US" altLang="en-US" sz="3200">
                <a:effectLst>
                  <a:outerShdw blurRad="38100" dist="38100" dir="2700000" algn="tl">
                    <a:srgbClr val="171FC4"/>
                  </a:outerShdw>
                </a:effectLst>
              </a:rPr>
              <a:t>Takes Significant Time &amp; Effort</a:t>
            </a:r>
          </a:p>
          <a:p>
            <a:pPr>
              <a:lnSpc>
                <a:spcPct val="90000"/>
              </a:lnSpc>
              <a:spcBef>
                <a:spcPct val="20000"/>
              </a:spcBef>
              <a:buSzPct val="80000"/>
              <a:buFont typeface="Wingdings" pitchFamily="2" charset="2"/>
              <a:buChar char="l"/>
            </a:pPr>
            <a:r>
              <a:rPr lang="en-US" altLang="en-US" sz="3200">
                <a:effectLst>
                  <a:outerShdw blurRad="38100" dist="38100" dir="2700000" algn="tl">
                    <a:srgbClr val="171FC4"/>
                  </a:outerShdw>
                </a:effectLst>
              </a:rPr>
              <a:t>PHA’s are Never Ending</a:t>
            </a:r>
          </a:p>
          <a:p>
            <a:pPr>
              <a:lnSpc>
                <a:spcPct val="90000"/>
              </a:lnSpc>
              <a:spcBef>
                <a:spcPct val="20000"/>
              </a:spcBef>
              <a:buSzPct val="80000"/>
              <a:buFont typeface="Wingdings" pitchFamily="2" charset="2"/>
              <a:buChar char="l"/>
            </a:pPr>
            <a:endParaRPr lang="en-US" altLang="en-US" sz="3200">
              <a:effectLst>
                <a:outerShdw blurRad="38100" dist="38100" dir="2700000" algn="tl">
                  <a:srgbClr val="171FC4"/>
                </a:outerShdw>
              </a:effectLst>
            </a:endParaRPr>
          </a:p>
          <a:p>
            <a:pPr>
              <a:lnSpc>
                <a:spcPct val="90000"/>
              </a:lnSpc>
              <a:spcBef>
                <a:spcPct val="20000"/>
              </a:spcBef>
              <a:buSzPct val="80000"/>
              <a:buFont typeface="Wingdings" pitchFamily="2" charset="2"/>
              <a:buNone/>
            </a:pPr>
            <a:endParaRPr lang="en-US" altLang="en-US" sz="3200">
              <a:effectLst>
                <a:outerShdw blurRad="38100" dist="38100" dir="2700000" algn="tl">
                  <a:srgbClr val="171FC4"/>
                </a:outerShdw>
              </a:effectLst>
            </a:endParaRPr>
          </a:p>
          <a:p>
            <a:pPr>
              <a:lnSpc>
                <a:spcPct val="90000"/>
              </a:lnSpc>
              <a:spcBef>
                <a:spcPct val="20000"/>
              </a:spcBef>
              <a:buSzPct val="80000"/>
              <a:buFont typeface="Wingdings" pitchFamily="2" charset="2"/>
              <a:buNone/>
            </a:pPr>
            <a:endParaRPr lang="en-US" altLang="en-US" sz="3200">
              <a:effectLst>
                <a:outerShdw blurRad="38100" dist="38100" dir="2700000" algn="tl">
                  <a:srgbClr val="171FC4"/>
                </a:outerShdw>
              </a:effectLst>
            </a:endParaRPr>
          </a:p>
        </p:txBody>
      </p:sp>
      <p:sp>
        <p:nvSpPr>
          <p:cNvPr id="53251"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A268D94F-D77E-4DEC-93B4-ECED58D3441F}" type="slidenum">
              <a:rPr lang="en-US" altLang="en-US" sz="1400"/>
              <a:pPr/>
              <a:t>50</a:t>
            </a:fld>
            <a:endParaRPr lang="en-US" altLang="en-US" sz="1400"/>
          </a:p>
        </p:txBody>
      </p:sp>
    </p:spTree>
  </p:cSld>
  <p:clrMapOvr>
    <a:masterClrMapping/>
  </p:clrMapOvr>
  <p:timing>
    <p:tnLst>
      <p:par>
        <p:cTn id="1" dur="indefinite" restart="never" nodeType="tmRoot"/>
      </p:par>
    </p:tnLst>
  </p:timing>
</p:sld>
</file>

<file path=ppt/slides/slide5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54273" name="Rectangle 2"/>
          <p:cNvSpPr>
            <a:spLocks noGrp="1" noChangeArrowheads="1"/>
          </p:cNvSpPr>
          <p:nvPr/>
        </p:nvSpPr>
        <p:spPr bwMode="auto">
          <a:xfrm>
            <a:off x="685800" y="533400"/>
            <a:ext cx="7772400" cy="990600"/>
          </a:xfrm>
          <a:prstGeom prst="rect">
            <a:avLst/>
          </a:prstGeom>
          <a:noFill/>
          <a:ln>
            <a:noFill/>
          </a:ln>
          <a:effectLst>
            <a:outerShdw dist="35916" dir="8100068"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gn="ctr"/>
            <a:r>
              <a:rPr lang="en-US" altLang="en-US" sz="4400">
                <a:solidFill>
                  <a:schemeClr val="tx2"/>
                </a:solidFill>
              </a:rPr>
              <a:t>Process Hazard Analysis</a:t>
            </a:r>
          </a:p>
        </p:txBody>
      </p:sp>
      <p:sp>
        <p:nvSpPr>
          <p:cNvPr id="54274" name="Rectangle 3"/>
          <p:cNvSpPr>
            <a:spLocks noGrp="1" noChangeArrowheads="1"/>
          </p:cNvSpPr>
          <p:nvPr/>
        </p:nvSpPr>
        <p:spPr bwMode="auto">
          <a:xfrm>
            <a:off x="685800" y="1981200"/>
            <a:ext cx="3810000" cy="4114800"/>
          </a:xfrm>
          <a:prstGeom prst="rect">
            <a:avLst/>
          </a:prstGeom>
          <a:noFill/>
          <a:ln>
            <a:noFill/>
          </a:ln>
          <a:effectLst>
            <a:outerShdw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r>
              <a:rPr lang="en-US" altLang="en-US"/>
              <a:t>A PHA Process Must be Performed on Each Element of the Covered Process:</a:t>
            </a:r>
          </a:p>
          <a:p>
            <a:r>
              <a:rPr lang="en-US" altLang="en-US"/>
              <a:t>A PHA From Block Diagram to P&amp;ID to Every Equipment Component to Determine What Might Happen if an Element of the Covered Process Fails</a:t>
            </a:r>
            <a:endParaRPr lang="en-US" altLang="en-US" sz="2000"/>
          </a:p>
        </p:txBody>
      </p:sp>
      <p:pic>
        <p:nvPicPr>
          <p:cNvPr id="54275" name="Picture 4" descr="phaworks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0" y="1981200"/>
            <a:ext cx="4343400" cy="3257550"/>
          </a:xfrm>
          <a:prstGeom prst="rect">
            <a:avLst/>
          </a:prstGeom>
          <a:noFill/>
          <a:ln>
            <a:noFill/>
          </a:ln>
          <a:effectLst>
            <a:outerShdw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54276"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877AEC73-0283-4B57-9927-54E8B5A238E1}" type="slidenum">
              <a:rPr lang="en-US" altLang="en-US" sz="1400"/>
              <a:pPr/>
              <a:t>51</a:t>
            </a:fld>
            <a:endParaRPr lang="en-US" altLang="en-US" sz="1400"/>
          </a:p>
        </p:txBody>
      </p:sp>
    </p:spTree>
  </p:cSld>
  <p:clrMapOvr>
    <a:masterClrMapping/>
  </p:clrMapOvr>
  <p:timing>
    <p:tnLst>
      <p:par>
        <p:cTn id="1" dur="indefinite" restart="never" nodeType="tmRoot"/>
      </p:par>
    </p:tnLst>
  </p:timing>
</p:sld>
</file>

<file path=ppt/slides/slide5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55297" name="Rectangle 2"/>
          <p:cNvSpPr>
            <a:spLocks noGrp="1" noChangeArrowheads="1"/>
          </p:cNvSpPr>
          <p:nvPr>
            <p:ph type="title"/>
          </p:nvPr>
        </p:nvSpPr>
        <p:spPr/>
        <p:txBody>
          <a:bodyPr/>
          <a:lstStyle/>
          <a:p>
            <a:r>
              <a:rPr lang="en-US" altLang="en-US" smtClean="0"/>
              <a:t>There is Much More to PSM</a:t>
            </a:r>
          </a:p>
        </p:txBody>
      </p:sp>
      <p:sp>
        <p:nvSpPr>
          <p:cNvPr id="188419" name="Rectangle 3"/>
          <p:cNvSpPr>
            <a:spLocks noGrp="1" noChangeArrowheads="1"/>
          </p:cNvSpPr>
          <p:nvPr>
            <p:ph type="body" idx="1"/>
          </p:nvPr>
        </p:nvSpPr>
        <p:spPr>
          <a:xfrm>
            <a:off x="685800" y="1676400"/>
            <a:ext cx="7772400" cy="4114800"/>
          </a:xfrm>
        </p:spPr>
        <p:txBody>
          <a:bodyPr/>
          <a:lstStyle/>
          <a:p>
            <a:pPr>
              <a:lnSpc>
                <a:spcPct val="80000"/>
              </a:lnSpc>
              <a:defRPr/>
            </a:pPr>
            <a:r>
              <a:rPr lang="en-US" sz="2800" smtClean="0">
                <a:ea typeface="+mn-ea"/>
              </a:rPr>
              <a:t>Inspection &amp; Testing</a:t>
            </a:r>
          </a:p>
          <a:p>
            <a:pPr>
              <a:lnSpc>
                <a:spcPct val="80000"/>
              </a:lnSpc>
              <a:defRPr/>
            </a:pPr>
            <a:r>
              <a:rPr lang="en-US" sz="2800" smtClean="0">
                <a:ea typeface="+mn-ea"/>
              </a:rPr>
              <a:t>Quality Assurance</a:t>
            </a:r>
          </a:p>
          <a:p>
            <a:pPr>
              <a:lnSpc>
                <a:spcPct val="80000"/>
              </a:lnSpc>
              <a:defRPr/>
            </a:pPr>
            <a:r>
              <a:rPr lang="en-US" sz="2800" smtClean="0">
                <a:ea typeface="+mn-ea"/>
              </a:rPr>
              <a:t>Management of Change</a:t>
            </a:r>
          </a:p>
          <a:p>
            <a:pPr>
              <a:lnSpc>
                <a:spcPct val="80000"/>
              </a:lnSpc>
              <a:defRPr/>
            </a:pPr>
            <a:r>
              <a:rPr lang="en-US" sz="2800" smtClean="0">
                <a:ea typeface="+mn-ea"/>
              </a:rPr>
              <a:t>Operating Procedures</a:t>
            </a:r>
          </a:p>
          <a:p>
            <a:pPr>
              <a:lnSpc>
                <a:spcPct val="80000"/>
              </a:lnSpc>
              <a:defRPr/>
            </a:pPr>
            <a:r>
              <a:rPr lang="en-US" sz="2800" smtClean="0">
                <a:ea typeface="+mn-ea"/>
              </a:rPr>
              <a:t>Safe Work Practices</a:t>
            </a:r>
          </a:p>
          <a:p>
            <a:pPr>
              <a:lnSpc>
                <a:spcPct val="80000"/>
              </a:lnSpc>
              <a:defRPr/>
            </a:pPr>
            <a:r>
              <a:rPr lang="en-US" sz="2800" smtClean="0">
                <a:ea typeface="+mn-ea"/>
              </a:rPr>
              <a:t>Training</a:t>
            </a:r>
          </a:p>
          <a:p>
            <a:pPr>
              <a:lnSpc>
                <a:spcPct val="80000"/>
              </a:lnSpc>
              <a:defRPr/>
            </a:pPr>
            <a:r>
              <a:rPr lang="en-US" sz="2800" smtClean="0">
                <a:ea typeface="+mn-ea"/>
              </a:rPr>
              <a:t>Contractor Management</a:t>
            </a:r>
          </a:p>
          <a:p>
            <a:pPr>
              <a:lnSpc>
                <a:spcPct val="80000"/>
              </a:lnSpc>
              <a:defRPr/>
            </a:pPr>
            <a:r>
              <a:rPr lang="en-US" sz="2800" smtClean="0">
                <a:ea typeface="+mn-ea"/>
              </a:rPr>
              <a:t>Emergency Planning &amp; Response</a:t>
            </a:r>
          </a:p>
          <a:p>
            <a:pPr>
              <a:lnSpc>
                <a:spcPct val="80000"/>
              </a:lnSpc>
              <a:defRPr/>
            </a:pPr>
            <a:r>
              <a:rPr lang="en-US" sz="2800" smtClean="0">
                <a:ea typeface="+mn-ea"/>
              </a:rPr>
              <a:t>Incident Investigation</a:t>
            </a:r>
          </a:p>
          <a:p>
            <a:pPr>
              <a:lnSpc>
                <a:spcPct val="80000"/>
              </a:lnSpc>
              <a:defRPr/>
            </a:pPr>
            <a:r>
              <a:rPr lang="en-US" sz="2800" smtClean="0">
                <a:ea typeface="+mn-ea"/>
              </a:rPr>
              <a:t>Compliance Audits</a:t>
            </a:r>
          </a:p>
          <a:p>
            <a:pPr>
              <a:lnSpc>
                <a:spcPct val="80000"/>
              </a:lnSpc>
              <a:defRPr/>
            </a:pPr>
            <a:r>
              <a:rPr lang="en-US" sz="2800" smtClean="0">
                <a:ea typeface="+mn-ea"/>
              </a:rPr>
              <a:t>Trade Secrets</a:t>
            </a:r>
          </a:p>
          <a:p>
            <a:pPr>
              <a:lnSpc>
                <a:spcPct val="80000"/>
              </a:lnSpc>
              <a:defRPr/>
            </a:pPr>
            <a:endParaRPr lang="en-US" sz="2800" smtClean="0">
              <a:ea typeface="+mn-ea"/>
            </a:endParaRPr>
          </a:p>
        </p:txBody>
      </p:sp>
      <p:sp>
        <p:nvSpPr>
          <p:cNvPr id="55299"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7AFAC333-6F0F-4D9F-9288-A72CF787E5E0}" type="slidenum">
              <a:rPr lang="en-US" altLang="en-US" sz="1400"/>
              <a:pPr/>
              <a:t>52</a:t>
            </a:fld>
            <a:endParaRPr lang="en-US" altLang="en-US" sz="1400"/>
          </a:p>
        </p:txBody>
      </p:sp>
    </p:spTree>
  </p:cSld>
  <p:clrMapOvr>
    <a:masterClrMapping/>
  </p:clrMapOvr>
  <p:timing>
    <p:tnLst>
      <p:par>
        <p:cTn id="1" dur="indefinite" restart="never" nodeType="tmRoot"/>
      </p:par>
    </p:tn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56321" name="Title 1"/>
          <p:cNvSpPr>
            <a:spLocks noGrp="1"/>
          </p:cNvSpPr>
          <p:nvPr>
            <p:ph type="title"/>
          </p:nvPr>
        </p:nvSpPr>
        <p:spPr/>
        <p:txBody>
          <a:bodyPr/>
          <a:lstStyle/>
          <a:p>
            <a:r>
              <a:rPr lang="en-US" altLang="en-US" smtClean="0"/>
              <a:t>Management of Change</a:t>
            </a:r>
          </a:p>
        </p:txBody>
      </p:sp>
      <p:sp>
        <p:nvSpPr>
          <p:cNvPr id="3" name="Content Placeholder 2"/>
          <p:cNvSpPr>
            <a:spLocks noGrp="1"/>
          </p:cNvSpPr>
          <p:nvPr>
            <p:ph idx="1"/>
          </p:nvPr>
        </p:nvSpPr>
        <p:spPr>
          <a:xfrm>
            <a:off x="685800" y="1981200"/>
            <a:ext cx="7772400" cy="4572000"/>
          </a:xfrm>
        </p:spPr>
        <p:txBody>
          <a:bodyPr/>
          <a:lstStyle/>
          <a:p>
            <a:r>
              <a:rPr lang="en-US" altLang="en-US" smtClean="0">
                <a:effectLst>
                  <a:outerShdw blurRad="38100" dist="38100" dir="2700000" algn="tl">
                    <a:srgbClr val="171FC4"/>
                  </a:outerShdw>
                </a:effectLst>
              </a:rPr>
              <a:t>Procedures to manage changes to the covered process.</a:t>
            </a:r>
          </a:p>
          <a:p>
            <a:pPr lvl="1"/>
            <a:r>
              <a:rPr lang="en-US" altLang="en-US" smtClean="0">
                <a:effectLst>
                  <a:outerShdw blurRad="38100" dist="38100" dir="2700000" algn="tl">
                    <a:srgbClr val="171FC4"/>
                  </a:outerShdw>
                </a:effectLst>
              </a:rPr>
              <a:t>Exception: “replacement in kind”</a:t>
            </a:r>
          </a:p>
          <a:p>
            <a:r>
              <a:rPr lang="en-US" altLang="en-US" smtClean="0">
                <a:effectLst>
                  <a:outerShdw blurRad="38100" dist="38100" dir="2700000" algn="tl">
                    <a:srgbClr val="171FC4"/>
                  </a:outerShdw>
                </a:effectLst>
              </a:rPr>
              <a:t>Management of Change includes:</a:t>
            </a:r>
          </a:p>
          <a:p>
            <a:pPr lvl="1"/>
            <a:r>
              <a:rPr lang="en-US" altLang="en-US" smtClean="0">
                <a:effectLst>
                  <a:outerShdw blurRad="38100" dist="38100" dir="2700000" algn="tl">
                    <a:srgbClr val="171FC4"/>
                  </a:outerShdw>
                </a:effectLst>
              </a:rPr>
              <a:t>Process chemicals</a:t>
            </a:r>
          </a:p>
          <a:p>
            <a:pPr lvl="1"/>
            <a:r>
              <a:rPr lang="en-US" altLang="en-US" smtClean="0">
                <a:effectLst>
                  <a:outerShdw blurRad="38100" dist="38100" dir="2700000" algn="tl">
                    <a:srgbClr val="171FC4"/>
                  </a:outerShdw>
                </a:effectLst>
              </a:rPr>
              <a:t>Technology</a:t>
            </a:r>
          </a:p>
          <a:p>
            <a:pPr lvl="1"/>
            <a:r>
              <a:rPr lang="en-US" altLang="en-US" smtClean="0">
                <a:effectLst>
                  <a:outerShdw blurRad="38100" dist="38100" dir="2700000" algn="tl">
                    <a:srgbClr val="171FC4"/>
                  </a:outerShdw>
                </a:effectLst>
              </a:rPr>
              <a:t>Equipment</a:t>
            </a:r>
          </a:p>
          <a:p>
            <a:pPr lvl="1"/>
            <a:r>
              <a:rPr lang="en-US" altLang="en-US" smtClean="0">
                <a:effectLst>
                  <a:outerShdw blurRad="38100" dist="38100" dir="2700000" algn="tl">
                    <a:srgbClr val="171FC4"/>
                  </a:outerShdw>
                </a:effectLst>
              </a:rPr>
              <a:t>Operating Procedures</a:t>
            </a:r>
          </a:p>
          <a:p>
            <a:pPr lvl="1"/>
            <a:r>
              <a:rPr lang="en-US" altLang="en-US" smtClean="0">
                <a:effectLst>
                  <a:outerShdw blurRad="38100" dist="38100" dir="2700000" algn="tl">
                    <a:srgbClr val="171FC4"/>
                  </a:outerShdw>
                </a:effectLst>
              </a:rPr>
              <a:t>Facilities</a:t>
            </a:r>
          </a:p>
          <a:p>
            <a:pPr>
              <a:buFont typeface="Wingdings" pitchFamily="2" charset="2"/>
              <a:buNone/>
            </a:pPr>
            <a:endParaRPr lang="en-US" altLang="en-US" smtClean="0">
              <a:effectLst>
                <a:outerShdw blurRad="38100" dist="38100" dir="2700000" algn="tl">
                  <a:srgbClr val="171FC4"/>
                </a:outerShdw>
              </a:effectLst>
            </a:endParaRPr>
          </a:p>
        </p:txBody>
      </p:sp>
      <p:sp>
        <p:nvSpPr>
          <p:cNvPr id="56323" name="Slide Number Placeholder 3"/>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9B141703-0E4F-4FC0-9401-623E79B0280F}" type="slidenum">
              <a:rPr lang="en-US" altLang="en-US" sz="1400"/>
              <a:pPr/>
              <a:t>53</a:t>
            </a:fld>
            <a:endParaRPr lang="en-US" altLang="en-US" sz="1400"/>
          </a:p>
        </p:txBody>
      </p:sp>
    </p:spTree>
  </p:cSld>
  <p:clrMapOvr>
    <a:masterClrMapping/>
  </p:clrMapOvr>
  <p:timing>
    <p:tnLst>
      <p:par>
        <p:cTn id="1" dur="indefinite" restart="never" nodeType="tmRoot"/>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57345" name="Title 1"/>
          <p:cNvSpPr>
            <a:spLocks noGrp="1"/>
          </p:cNvSpPr>
          <p:nvPr>
            <p:ph type="title"/>
          </p:nvPr>
        </p:nvSpPr>
        <p:spPr/>
        <p:txBody>
          <a:bodyPr/>
          <a:lstStyle/>
          <a:p>
            <a:r>
              <a:rPr lang="en-US" altLang="en-US" sz="4000" smtClean="0"/>
              <a:t>Management of Change Addresses</a:t>
            </a:r>
          </a:p>
        </p:txBody>
      </p:sp>
      <p:sp>
        <p:nvSpPr>
          <p:cNvPr id="3" name="Content Placeholder 2"/>
          <p:cNvSpPr>
            <a:spLocks noGrp="1"/>
          </p:cNvSpPr>
          <p:nvPr>
            <p:ph idx="1"/>
          </p:nvPr>
        </p:nvSpPr>
        <p:spPr/>
        <p:txBody>
          <a:bodyPr/>
          <a:lstStyle/>
          <a:p>
            <a:pPr marL="514350" indent="-514350">
              <a:buFont typeface="Times New Roman" pitchFamily="18" charset="0"/>
              <a:buAutoNum type="arabicPeriod"/>
            </a:pPr>
            <a:r>
              <a:rPr lang="en-US" altLang="en-US" smtClean="0">
                <a:effectLst>
                  <a:outerShdw blurRad="38100" dist="38100" dir="2700000" algn="tl">
                    <a:srgbClr val="171FC4"/>
                  </a:outerShdw>
                </a:effectLst>
              </a:rPr>
              <a:t>Technical basis of the change</a:t>
            </a:r>
          </a:p>
          <a:p>
            <a:pPr marL="514350" indent="-514350">
              <a:buFont typeface="Times New Roman" pitchFamily="18" charset="0"/>
              <a:buAutoNum type="arabicPeriod"/>
            </a:pPr>
            <a:r>
              <a:rPr lang="en-US" altLang="en-US" smtClean="0">
                <a:effectLst>
                  <a:outerShdw blurRad="38100" dist="38100" dir="2700000" algn="tl">
                    <a:srgbClr val="171FC4"/>
                  </a:outerShdw>
                </a:effectLst>
              </a:rPr>
              <a:t>Impact to employee safety and health</a:t>
            </a:r>
          </a:p>
          <a:p>
            <a:pPr marL="514350" indent="-514350">
              <a:buFont typeface="Times New Roman" pitchFamily="18" charset="0"/>
              <a:buAutoNum type="arabicPeriod"/>
            </a:pPr>
            <a:r>
              <a:rPr lang="en-US" altLang="en-US" smtClean="0">
                <a:effectLst>
                  <a:outerShdw blurRad="38100" dist="38100" dir="2700000" algn="tl">
                    <a:srgbClr val="171FC4"/>
                  </a:outerShdw>
                </a:effectLst>
              </a:rPr>
              <a:t>Modification to operating procedures</a:t>
            </a:r>
          </a:p>
          <a:p>
            <a:pPr marL="514350" indent="-514350">
              <a:buFont typeface="Times New Roman" pitchFamily="18" charset="0"/>
              <a:buAutoNum type="arabicPeriod"/>
            </a:pPr>
            <a:r>
              <a:rPr lang="en-US" altLang="en-US" smtClean="0">
                <a:effectLst>
                  <a:outerShdw blurRad="38100" dist="38100" dir="2700000" algn="tl">
                    <a:srgbClr val="171FC4"/>
                  </a:outerShdw>
                </a:effectLst>
              </a:rPr>
              <a:t>Time period for change</a:t>
            </a:r>
          </a:p>
          <a:p>
            <a:pPr marL="514350" indent="-514350">
              <a:buFont typeface="Times New Roman" pitchFamily="18" charset="0"/>
              <a:buAutoNum type="arabicPeriod"/>
            </a:pPr>
            <a:r>
              <a:rPr lang="en-US" altLang="en-US" smtClean="0">
                <a:effectLst>
                  <a:outerShdw blurRad="38100" dist="38100" dir="2700000" algn="tl">
                    <a:srgbClr val="171FC4"/>
                  </a:outerShdw>
                </a:effectLst>
              </a:rPr>
              <a:t>Authorization of change</a:t>
            </a:r>
          </a:p>
        </p:txBody>
      </p:sp>
      <p:sp>
        <p:nvSpPr>
          <p:cNvPr id="57347" name="Slide Number Placeholder 3"/>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E22C8A8B-3054-417A-9220-47CF6A6E7085}" type="slidenum">
              <a:rPr lang="en-US" altLang="en-US" sz="1400"/>
              <a:pPr/>
              <a:t>54</a:t>
            </a:fld>
            <a:endParaRPr lang="en-US" altLang="en-US" sz="1400"/>
          </a:p>
        </p:txBody>
      </p:sp>
    </p:spTree>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58369" name="Title 1"/>
          <p:cNvSpPr>
            <a:spLocks noGrp="1"/>
          </p:cNvSpPr>
          <p:nvPr>
            <p:ph type="title"/>
          </p:nvPr>
        </p:nvSpPr>
        <p:spPr/>
        <p:txBody>
          <a:bodyPr/>
          <a:lstStyle/>
          <a:p>
            <a:r>
              <a:rPr lang="en-US" altLang="en-US" smtClean="0"/>
              <a:t>Operating Procedures</a:t>
            </a:r>
          </a:p>
        </p:txBody>
      </p:sp>
      <p:sp>
        <p:nvSpPr>
          <p:cNvPr id="3" name="Content Placeholder 2"/>
          <p:cNvSpPr>
            <a:spLocks noGrp="1"/>
          </p:cNvSpPr>
          <p:nvPr>
            <p:ph idx="1"/>
          </p:nvPr>
        </p:nvSpPr>
        <p:spPr>
          <a:xfrm>
            <a:off x="685800" y="1600200"/>
            <a:ext cx="7772400" cy="4800600"/>
          </a:xfrm>
        </p:spPr>
        <p:txBody>
          <a:bodyPr/>
          <a:lstStyle/>
          <a:p>
            <a:r>
              <a:rPr lang="en-US" altLang="en-US" smtClean="0">
                <a:effectLst>
                  <a:outerShdw blurRad="38100" dist="38100" dir="2700000" algn="tl">
                    <a:srgbClr val="171FC4"/>
                  </a:outerShdw>
                </a:effectLst>
              </a:rPr>
              <a:t>Develop and implement written operating procedures that are clear instructions for all expected phases of operations.</a:t>
            </a:r>
          </a:p>
          <a:p>
            <a:r>
              <a:rPr lang="en-US" altLang="en-US" smtClean="0">
                <a:effectLst>
                  <a:outerShdw blurRad="38100" dist="38100" dir="2700000" algn="tl">
                    <a:srgbClr val="171FC4"/>
                  </a:outerShdw>
                </a:effectLst>
              </a:rPr>
              <a:t>AKA – Standard Operating Procedures           	      (SOPs)</a:t>
            </a:r>
          </a:p>
          <a:p>
            <a:r>
              <a:rPr lang="en-US" altLang="en-US" smtClean="0">
                <a:effectLst>
                  <a:outerShdw blurRad="38100" dist="38100" dir="2700000" algn="tl">
                    <a:srgbClr val="171FC4"/>
                  </a:outerShdw>
                </a:effectLst>
              </a:rPr>
              <a:t>Must cover:</a:t>
            </a:r>
          </a:p>
          <a:p>
            <a:pPr lvl="1"/>
            <a:r>
              <a:rPr lang="en-US" altLang="en-US" smtClean="0">
                <a:effectLst>
                  <a:outerShdw blurRad="38100" dist="38100" dir="2700000" algn="tl">
                    <a:srgbClr val="171FC4"/>
                  </a:outerShdw>
                </a:effectLst>
              </a:rPr>
              <a:t>Operation phase</a:t>
            </a:r>
          </a:p>
          <a:p>
            <a:pPr lvl="1"/>
            <a:r>
              <a:rPr lang="en-US" altLang="en-US" smtClean="0">
                <a:effectLst>
                  <a:outerShdw blurRad="38100" dist="38100" dir="2700000" algn="tl">
                    <a:srgbClr val="171FC4"/>
                  </a:outerShdw>
                </a:effectLst>
              </a:rPr>
              <a:t>Operational limits</a:t>
            </a:r>
          </a:p>
          <a:p>
            <a:pPr lvl="1"/>
            <a:r>
              <a:rPr lang="en-US" altLang="en-US" smtClean="0">
                <a:effectLst>
                  <a:outerShdw blurRad="38100" dist="38100" dir="2700000" algn="tl">
                    <a:srgbClr val="171FC4"/>
                  </a:outerShdw>
                </a:effectLst>
              </a:rPr>
              <a:t>Safety &amp; health considerations</a:t>
            </a:r>
          </a:p>
        </p:txBody>
      </p:sp>
      <p:sp>
        <p:nvSpPr>
          <p:cNvPr id="58371" name="Slide Number Placeholder 3"/>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2BAC8667-5ADE-4899-A3C4-2071819D62C6}" type="slidenum">
              <a:rPr lang="en-US" altLang="en-US" sz="1400"/>
              <a:pPr/>
              <a:t>55</a:t>
            </a:fld>
            <a:endParaRPr lang="en-US" altLang="en-US" sz="1400"/>
          </a:p>
        </p:txBody>
      </p:sp>
    </p:spTree>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59393" name="Title 1"/>
          <p:cNvSpPr>
            <a:spLocks noGrp="1"/>
          </p:cNvSpPr>
          <p:nvPr>
            <p:ph type="title"/>
          </p:nvPr>
        </p:nvSpPr>
        <p:spPr/>
        <p:txBody>
          <a:bodyPr/>
          <a:lstStyle/>
          <a:p>
            <a:r>
              <a:rPr lang="en-US" altLang="en-US" smtClean="0"/>
              <a:t>OPs Must Address</a:t>
            </a:r>
          </a:p>
        </p:txBody>
      </p:sp>
      <p:sp>
        <p:nvSpPr>
          <p:cNvPr id="3" name="Content Placeholder 2"/>
          <p:cNvSpPr>
            <a:spLocks noGrp="1"/>
          </p:cNvSpPr>
          <p:nvPr>
            <p:ph idx="1"/>
          </p:nvPr>
        </p:nvSpPr>
        <p:spPr>
          <a:xfrm>
            <a:off x="685800" y="1371600"/>
            <a:ext cx="7772400" cy="4114800"/>
          </a:xfrm>
        </p:spPr>
        <p:txBody>
          <a:bodyPr/>
          <a:lstStyle/>
          <a:p>
            <a:r>
              <a:rPr lang="en-US" altLang="en-US" smtClean="0">
                <a:effectLst>
                  <a:outerShdw blurRad="38100" dist="38100" dir="2700000" algn="tl">
                    <a:srgbClr val="171FC4"/>
                  </a:outerShdw>
                </a:effectLst>
              </a:rPr>
              <a:t>Initial start-up</a:t>
            </a:r>
          </a:p>
          <a:p>
            <a:r>
              <a:rPr lang="en-US" altLang="en-US" smtClean="0">
                <a:effectLst>
                  <a:outerShdw blurRad="38100" dist="38100" dir="2700000" algn="tl">
                    <a:srgbClr val="171FC4"/>
                  </a:outerShdw>
                </a:effectLst>
              </a:rPr>
              <a:t>Normal operations</a:t>
            </a:r>
          </a:p>
          <a:p>
            <a:r>
              <a:rPr lang="en-US" altLang="en-US" smtClean="0">
                <a:effectLst>
                  <a:outerShdw blurRad="38100" dist="38100" dir="2700000" algn="tl">
                    <a:srgbClr val="171FC4"/>
                  </a:outerShdw>
                </a:effectLst>
              </a:rPr>
              <a:t>Temporary operations</a:t>
            </a:r>
          </a:p>
          <a:p>
            <a:r>
              <a:rPr lang="en-US" altLang="en-US" smtClean="0">
                <a:effectLst>
                  <a:outerShdw blurRad="38100" dist="38100" dir="2700000" algn="tl">
                    <a:srgbClr val="171FC4"/>
                  </a:outerShdw>
                </a:effectLst>
              </a:rPr>
              <a:t>Emergency shutdown</a:t>
            </a:r>
          </a:p>
          <a:p>
            <a:r>
              <a:rPr lang="en-US" altLang="en-US" smtClean="0">
                <a:effectLst>
                  <a:outerShdw blurRad="38100" dist="38100" dir="2700000" algn="tl">
                    <a:srgbClr val="171FC4"/>
                  </a:outerShdw>
                </a:effectLst>
              </a:rPr>
              <a:t>Emergency operations</a:t>
            </a:r>
          </a:p>
          <a:p>
            <a:r>
              <a:rPr lang="en-US" altLang="en-US" smtClean="0">
                <a:effectLst>
                  <a:outerShdw blurRad="38100" dist="38100" dir="2700000" algn="tl">
                    <a:srgbClr val="171FC4"/>
                  </a:outerShdw>
                </a:effectLst>
              </a:rPr>
              <a:t>Normal shutdown</a:t>
            </a:r>
          </a:p>
          <a:p>
            <a:r>
              <a:rPr lang="en-US" altLang="en-US" smtClean="0">
                <a:effectLst>
                  <a:outerShdw blurRad="38100" dist="38100" dir="2700000" algn="tl">
                    <a:srgbClr val="171FC4"/>
                  </a:outerShdw>
                </a:effectLst>
              </a:rPr>
              <a:t>Start-up following turnaround</a:t>
            </a:r>
          </a:p>
          <a:p>
            <a:r>
              <a:rPr lang="en-US" altLang="en-US" smtClean="0">
                <a:effectLst>
                  <a:outerShdw blurRad="38100" dist="38100" dir="2700000" algn="tl">
                    <a:srgbClr val="171FC4"/>
                  </a:outerShdw>
                </a:effectLst>
              </a:rPr>
              <a:t>Consequences of deviation</a:t>
            </a:r>
          </a:p>
          <a:p>
            <a:r>
              <a:rPr lang="en-US" altLang="en-US" smtClean="0">
                <a:effectLst>
                  <a:outerShdw blurRad="38100" dist="38100" dir="2700000" algn="tl">
                    <a:srgbClr val="171FC4"/>
                  </a:outerShdw>
                </a:effectLst>
              </a:rPr>
              <a:t>Steps required to correct or avoid deviation</a:t>
            </a:r>
          </a:p>
        </p:txBody>
      </p:sp>
      <p:sp>
        <p:nvSpPr>
          <p:cNvPr id="59395" name="Slide Number Placeholder 3"/>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57363D13-7DCD-4F4D-A727-11655583419D}" type="slidenum">
              <a:rPr lang="en-US" altLang="en-US" sz="1400"/>
              <a:pPr/>
              <a:t>56</a:t>
            </a:fld>
            <a:endParaRPr lang="en-US" altLang="en-US" sz="1400"/>
          </a:p>
        </p:txBody>
      </p:sp>
    </p:spTree>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60417" name="Title 1"/>
          <p:cNvSpPr>
            <a:spLocks noGrp="1"/>
          </p:cNvSpPr>
          <p:nvPr>
            <p:ph type="title"/>
          </p:nvPr>
        </p:nvSpPr>
        <p:spPr/>
        <p:txBody>
          <a:bodyPr/>
          <a:lstStyle/>
          <a:p>
            <a:r>
              <a:rPr lang="en-US" altLang="en-US" smtClean="0"/>
              <a:t>SOPs</a:t>
            </a:r>
          </a:p>
        </p:txBody>
      </p:sp>
      <p:sp>
        <p:nvSpPr>
          <p:cNvPr id="3" name="Content Placeholder 2"/>
          <p:cNvSpPr>
            <a:spLocks noGrp="1"/>
          </p:cNvSpPr>
          <p:nvPr>
            <p:ph idx="1"/>
          </p:nvPr>
        </p:nvSpPr>
        <p:spPr>
          <a:xfrm>
            <a:off x="685800" y="1447800"/>
            <a:ext cx="7772400" cy="4800600"/>
          </a:xfrm>
        </p:spPr>
        <p:txBody>
          <a:bodyPr/>
          <a:lstStyle/>
          <a:p>
            <a:r>
              <a:rPr lang="en-US" altLang="en-US" smtClean="0">
                <a:effectLst>
                  <a:outerShdw blurRad="38100" dist="38100" dir="2700000" algn="tl">
                    <a:srgbClr val="171FC4"/>
                  </a:outerShdw>
                </a:effectLst>
              </a:rPr>
              <a:t>Must be readily available to employees</a:t>
            </a:r>
          </a:p>
          <a:p>
            <a:r>
              <a:rPr lang="en-US" altLang="en-US" smtClean="0">
                <a:effectLst>
                  <a:outerShdw blurRad="38100" dist="38100" dir="2700000" algn="tl">
                    <a:srgbClr val="171FC4"/>
                  </a:outerShdw>
                </a:effectLst>
              </a:rPr>
              <a:t>Must be reviewed as needed to ensure they reflect current operating practicce.</a:t>
            </a:r>
          </a:p>
          <a:p>
            <a:r>
              <a:rPr lang="en-US" altLang="en-US" smtClean="0">
                <a:effectLst>
                  <a:outerShdw blurRad="38100" dist="38100" dir="2700000" algn="tl">
                    <a:srgbClr val="171FC4"/>
                  </a:outerShdw>
                </a:effectLst>
              </a:rPr>
              <a:t>Must cover:</a:t>
            </a:r>
          </a:p>
          <a:p>
            <a:pPr lvl="1"/>
            <a:r>
              <a:rPr lang="en-US" altLang="en-US" smtClean="0">
                <a:effectLst>
                  <a:outerShdw blurRad="38100" dist="38100" dir="2700000" algn="tl">
                    <a:srgbClr val="171FC4"/>
                  </a:outerShdw>
                </a:effectLst>
              </a:rPr>
              <a:t>Process chemicals</a:t>
            </a:r>
          </a:p>
          <a:p>
            <a:pPr lvl="1"/>
            <a:r>
              <a:rPr lang="en-US" altLang="en-US" smtClean="0">
                <a:effectLst>
                  <a:outerShdw blurRad="38100" dist="38100" dir="2700000" algn="tl">
                    <a:srgbClr val="171FC4"/>
                  </a:outerShdw>
                </a:effectLst>
              </a:rPr>
              <a:t>Technology and equipment</a:t>
            </a:r>
          </a:p>
          <a:p>
            <a:pPr lvl="1"/>
            <a:r>
              <a:rPr lang="en-US" altLang="en-US" smtClean="0">
                <a:effectLst>
                  <a:outerShdw blurRad="38100" dist="38100" dir="2700000" algn="tl">
                    <a:srgbClr val="171FC4"/>
                  </a:outerShdw>
                </a:effectLst>
              </a:rPr>
              <a:t>Facilities</a:t>
            </a:r>
          </a:p>
          <a:p>
            <a:r>
              <a:rPr lang="en-US" altLang="en-US" smtClean="0">
                <a:effectLst>
                  <a:outerShdw blurRad="38100" dist="38100" dir="2700000" algn="tl">
                    <a:srgbClr val="171FC4"/>
                  </a:outerShdw>
                </a:effectLst>
              </a:rPr>
              <a:t>SOPs must be certified annually that they are correct and accurate.</a:t>
            </a:r>
          </a:p>
        </p:txBody>
      </p:sp>
      <p:sp>
        <p:nvSpPr>
          <p:cNvPr id="60419" name="Slide Number Placeholder 3"/>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AB116747-098E-4F54-AA0F-E3C905E5F0B8}" type="slidenum">
              <a:rPr lang="en-US" altLang="en-US" sz="1400"/>
              <a:pPr/>
              <a:t>57</a:t>
            </a:fld>
            <a:endParaRPr lang="en-US" altLang="en-US" sz="1400"/>
          </a:p>
        </p:txBody>
      </p:sp>
    </p:spTree>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61441" name="Title 1"/>
          <p:cNvSpPr>
            <a:spLocks noGrp="1"/>
          </p:cNvSpPr>
          <p:nvPr>
            <p:ph type="title"/>
          </p:nvPr>
        </p:nvSpPr>
        <p:spPr/>
        <p:txBody>
          <a:bodyPr/>
          <a:lstStyle/>
          <a:p>
            <a:r>
              <a:rPr lang="en-US" altLang="en-US" smtClean="0"/>
              <a:t>Safe Work Practices (SWPs)</a:t>
            </a:r>
          </a:p>
        </p:txBody>
      </p:sp>
      <p:sp>
        <p:nvSpPr>
          <p:cNvPr id="3" name="Content Placeholder 2"/>
          <p:cNvSpPr>
            <a:spLocks noGrp="1"/>
          </p:cNvSpPr>
          <p:nvPr>
            <p:ph idx="1"/>
          </p:nvPr>
        </p:nvSpPr>
        <p:spPr>
          <a:xfrm>
            <a:off x="685800" y="1447800"/>
            <a:ext cx="7772400" cy="2971800"/>
          </a:xfrm>
        </p:spPr>
        <p:txBody>
          <a:bodyPr/>
          <a:lstStyle/>
          <a:p>
            <a:r>
              <a:rPr lang="en-US" altLang="en-US" smtClean="0">
                <a:effectLst>
                  <a:outerShdw blurRad="38100" dist="38100" dir="2700000" algn="tl">
                    <a:srgbClr val="171FC4"/>
                  </a:outerShdw>
                </a:effectLst>
              </a:rPr>
              <a:t>Must be developed and implemented to provide for the control of hazards during work activities such as:</a:t>
            </a:r>
          </a:p>
          <a:p>
            <a:pPr lvl="1"/>
            <a:r>
              <a:rPr lang="en-US" altLang="en-US" smtClean="0">
                <a:effectLst>
                  <a:outerShdw blurRad="38100" dist="38100" dir="2700000" algn="tl">
                    <a:srgbClr val="171FC4"/>
                  </a:outerShdw>
                </a:effectLst>
              </a:rPr>
              <a:t>Lock-out/Tag-out</a:t>
            </a:r>
          </a:p>
          <a:p>
            <a:pPr lvl="1"/>
            <a:r>
              <a:rPr lang="en-US" altLang="en-US" smtClean="0">
                <a:effectLst>
                  <a:outerShdw blurRad="38100" dist="38100" dir="2700000" algn="tl">
                    <a:srgbClr val="171FC4"/>
                  </a:outerShdw>
                </a:effectLst>
              </a:rPr>
              <a:t>Confined space entry</a:t>
            </a:r>
          </a:p>
          <a:p>
            <a:pPr lvl="1"/>
            <a:r>
              <a:rPr lang="en-US" altLang="en-US" smtClean="0">
                <a:effectLst>
                  <a:outerShdw blurRad="38100" dist="38100" dir="2700000" algn="tl">
                    <a:srgbClr val="171FC4"/>
                  </a:outerShdw>
                </a:effectLst>
              </a:rPr>
              <a:t>Opening processes, piping or equipment</a:t>
            </a:r>
          </a:p>
        </p:txBody>
      </p:sp>
      <p:sp>
        <p:nvSpPr>
          <p:cNvPr id="61443" name="Slide Number Placeholder 3"/>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9E64440A-08F7-4824-9417-D95DFA2185AB}" type="slidenum">
              <a:rPr lang="en-US" altLang="en-US" sz="1400"/>
              <a:pPr/>
              <a:t>58</a:t>
            </a:fld>
            <a:endParaRPr lang="en-US" altLang="en-US" sz="1400"/>
          </a:p>
        </p:txBody>
      </p:sp>
      <p:sp>
        <p:nvSpPr>
          <p:cNvPr id="5" name="TextBox 4"/>
          <p:cNvSpPr txBox="1"/>
          <p:nvPr/>
        </p:nvSpPr>
        <p:spPr>
          <a:xfrm>
            <a:off x="685800" y="4419600"/>
            <a:ext cx="7772400" cy="1938992"/>
          </a:xfrm>
          <a:prstGeom prst="rect">
            <a:avLst/>
          </a:prstGeom>
          <a:noFill/>
        </p:spPr>
        <p:txBody>
          <a:bodyPr numCol="2">
            <a:spAutoFit/>
          </a:bodyPr>
          <a:lstStyle/>
          <a:p>
            <a:pPr eaLnBrk="0" hangingPunct="0">
              <a:defRPr/>
            </a:pPr>
            <a:r>
              <a:rPr lang="en-US" dirty="0">
                <a:effectLst>
                  <a:outerShdw blurRad="38100" dist="38100" dir="2700000" algn="tl">
                    <a:srgbClr val="000000">
                      <a:alpha val="43137"/>
                    </a:srgbClr>
                  </a:outerShdw>
                </a:effectLst>
                <a:latin typeface="+mn-lt"/>
                <a:ea typeface="ＭＳ Ｐゴシック" pitchFamily="1" charset="-128"/>
              </a:rPr>
              <a:t>SWPs are for:</a:t>
            </a:r>
          </a:p>
          <a:p>
            <a:pPr marL="800100" lvl="1" indent="-342900" eaLnBrk="0" hangingPunct="0">
              <a:buFont typeface="Arial" pitchFamily="34" charset="0"/>
              <a:buChar char="•"/>
              <a:defRPr/>
            </a:pPr>
            <a:r>
              <a:rPr lang="en-US" dirty="0">
                <a:effectLst>
                  <a:outerShdw blurRad="38100" dist="38100" dir="2700000" algn="tl">
                    <a:srgbClr val="000000">
                      <a:alpha val="43137"/>
                    </a:srgbClr>
                  </a:outerShdw>
                </a:effectLst>
                <a:latin typeface="+mn-lt"/>
                <a:ea typeface="ＭＳ Ｐゴシック" pitchFamily="1" charset="-128"/>
              </a:rPr>
              <a:t>Operators</a:t>
            </a:r>
          </a:p>
          <a:p>
            <a:pPr marL="800100" lvl="1" indent="-342900" eaLnBrk="0" hangingPunct="0">
              <a:buFont typeface="Arial" pitchFamily="34" charset="0"/>
              <a:buChar char="•"/>
              <a:defRPr/>
            </a:pPr>
            <a:r>
              <a:rPr lang="en-US" dirty="0">
                <a:effectLst>
                  <a:outerShdw blurRad="38100" dist="38100" dir="2700000" algn="tl">
                    <a:srgbClr val="000000">
                      <a:alpha val="43137"/>
                    </a:srgbClr>
                  </a:outerShdw>
                </a:effectLst>
                <a:latin typeface="+mn-lt"/>
                <a:ea typeface="ＭＳ Ｐゴシック" pitchFamily="1" charset="-128"/>
              </a:rPr>
              <a:t>Maintenance personnel</a:t>
            </a:r>
          </a:p>
          <a:p>
            <a:pPr marL="800100" lvl="1" indent="-342900" eaLnBrk="0" hangingPunct="0">
              <a:buFont typeface="Arial" pitchFamily="34" charset="0"/>
              <a:buChar char="•"/>
              <a:defRPr/>
            </a:pPr>
            <a:r>
              <a:rPr lang="en-US" dirty="0">
                <a:effectLst>
                  <a:outerShdw blurRad="38100" dist="38100" dir="2700000" algn="tl">
                    <a:srgbClr val="000000">
                      <a:alpha val="43137"/>
                    </a:srgbClr>
                  </a:outerShdw>
                </a:effectLst>
                <a:latin typeface="+mn-lt"/>
                <a:ea typeface="ＭＳ Ｐゴシック" pitchFamily="1" charset="-128"/>
              </a:rPr>
              <a:t>Contractors</a:t>
            </a:r>
          </a:p>
          <a:p>
            <a:pPr marL="800100" lvl="1" indent="-342900" eaLnBrk="0" hangingPunct="0">
              <a:buFont typeface="Arial" pitchFamily="34" charset="0"/>
              <a:buChar char="•"/>
              <a:defRPr/>
            </a:pPr>
            <a:endParaRPr lang="en-US" dirty="0">
              <a:effectLst>
                <a:outerShdw blurRad="38100" dist="38100" dir="2700000" algn="tl">
                  <a:srgbClr val="000000">
                    <a:alpha val="43137"/>
                  </a:srgbClr>
                </a:outerShdw>
              </a:effectLst>
              <a:latin typeface="+mn-lt"/>
              <a:ea typeface="ＭＳ Ｐゴシック" pitchFamily="1" charset="-128"/>
            </a:endParaRPr>
          </a:p>
          <a:p>
            <a:pPr marL="800100" lvl="1" indent="-342900" eaLnBrk="0" hangingPunct="0">
              <a:buFont typeface="Arial" pitchFamily="34" charset="0"/>
              <a:buChar char="•"/>
              <a:defRPr/>
            </a:pPr>
            <a:r>
              <a:rPr lang="en-US" dirty="0">
                <a:effectLst>
                  <a:outerShdw blurRad="38100" dist="38100" dir="2700000" algn="tl">
                    <a:srgbClr val="000000">
                      <a:alpha val="43137"/>
                    </a:srgbClr>
                  </a:outerShdw>
                </a:effectLst>
                <a:latin typeface="+mn-lt"/>
                <a:ea typeface="ＭＳ Ｐゴシック" pitchFamily="1" charset="-128"/>
              </a:rPr>
              <a:t>Lab personnel</a:t>
            </a:r>
          </a:p>
          <a:p>
            <a:pPr marL="800100" lvl="1" indent="-342900" eaLnBrk="0" hangingPunct="0">
              <a:buFont typeface="Arial" pitchFamily="34" charset="0"/>
              <a:buChar char="•"/>
              <a:defRPr/>
            </a:pPr>
            <a:r>
              <a:rPr lang="en-US" dirty="0">
                <a:effectLst>
                  <a:outerShdw blurRad="38100" dist="38100" dir="2700000" algn="tl">
                    <a:srgbClr val="000000">
                      <a:alpha val="43137"/>
                    </a:srgbClr>
                  </a:outerShdw>
                </a:effectLst>
                <a:latin typeface="+mn-lt"/>
                <a:ea typeface="ＭＳ Ｐゴシック" pitchFamily="1" charset="-128"/>
              </a:rPr>
              <a:t>Or other support personnel</a:t>
            </a:r>
          </a:p>
          <a:p>
            <a:pPr eaLnBrk="0" hangingPunct="0">
              <a:defRPr/>
            </a:pPr>
            <a:endParaRPr lang="en-US" dirty="0">
              <a:effectLst>
                <a:outerShdw blurRad="38100" dist="38100" dir="2700000" algn="tl">
                  <a:srgbClr val="000000">
                    <a:alpha val="43137"/>
                  </a:srgbClr>
                </a:outerShdw>
              </a:effectLst>
              <a:latin typeface="+mn-lt"/>
              <a:ea typeface="ＭＳ Ｐゴシック" pitchFamily="1" charset="-128"/>
            </a:endParaRPr>
          </a:p>
        </p:txBody>
      </p:sp>
    </p:spTree>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62465" name="Title 1"/>
          <p:cNvSpPr>
            <a:spLocks noGrp="1"/>
          </p:cNvSpPr>
          <p:nvPr>
            <p:ph type="title"/>
          </p:nvPr>
        </p:nvSpPr>
        <p:spPr/>
        <p:txBody>
          <a:bodyPr/>
          <a:lstStyle/>
          <a:p>
            <a:r>
              <a:rPr lang="en-US" altLang="en-US" smtClean="0"/>
              <a:t>Training</a:t>
            </a:r>
          </a:p>
        </p:txBody>
      </p:sp>
      <p:sp>
        <p:nvSpPr>
          <p:cNvPr id="3" name="Content Placeholder 2"/>
          <p:cNvSpPr>
            <a:spLocks noGrp="1"/>
          </p:cNvSpPr>
          <p:nvPr>
            <p:ph idx="1"/>
          </p:nvPr>
        </p:nvSpPr>
        <p:spPr>
          <a:xfrm>
            <a:off x="685800" y="1371600"/>
            <a:ext cx="7772400" cy="5257800"/>
          </a:xfrm>
        </p:spPr>
        <p:txBody>
          <a:bodyPr/>
          <a:lstStyle/>
          <a:p>
            <a:r>
              <a:rPr lang="en-US" altLang="en-US" smtClean="0">
                <a:effectLst>
                  <a:outerShdw blurRad="38100" dist="38100" dir="2700000" algn="tl">
                    <a:srgbClr val="171FC4"/>
                  </a:outerShdw>
                </a:effectLst>
              </a:rPr>
              <a:t>PSM specific training is required</a:t>
            </a:r>
          </a:p>
          <a:p>
            <a:endParaRPr lang="en-US" altLang="en-US" sz="2000" smtClean="0">
              <a:effectLst>
                <a:outerShdw blurRad="38100" dist="38100" dir="2700000" algn="tl">
                  <a:srgbClr val="171FC4"/>
                </a:outerShdw>
              </a:effectLst>
            </a:endParaRPr>
          </a:p>
          <a:p>
            <a:r>
              <a:rPr lang="en-US" altLang="en-US" smtClean="0">
                <a:effectLst>
                  <a:outerShdw blurRad="38100" dist="38100" dir="2700000" algn="tl">
                    <a:srgbClr val="171FC4"/>
                  </a:outerShdw>
                </a:effectLst>
              </a:rPr>
              <a:t>Must cover:</a:t>
            </a:r>
          </a:p>
          <a:p>
            <a:pPr lvl="1"/>
            <a:r>
              <a:rPr lang="en-US" altLang="en-US" smtClean="0">
                <a:effectLst>
                  <a:outerShdw blurRad="38100" dist="38100" dir="2700000" algn="tl">
                    <a:srgbClr val="171FC4"/>
                  </a:outerShdw>
                </a:effectLst>
              </a:rPr>
              <a:t>Safety and health hazards associated with the covered process</a:t>
            </a:r>
          </a:p>
          <a:p>
            <a:pPr lvl="1"/>
            <a:r>
              <a:rPr lang="en-US" altLang="en-US" smtClean="0">
                <a:effectLst>
                  <a:outerShdw blurRad="38100" dist="38100" dir="2700000" algn="tl">
                    <a:srgbClr val="171FC4"/>
                  </a:outerShdw>
                </a:effectLst>
              </a:rPr>
              <a:t>Safe work practices</a:t>
            </a:r>
          </a:p>
          <a:p>
            <a:pPr lvl="1"/>
            <a:endParaRPr lang="en-US" altLang="en-US" sz="2000" smtClean="0">
              <a:effectLst>
                <a:outerShdw blurRad="38100" dist="38100" dir="2700000" algn="tl">
                  <a:srgbClr val="171FC4"/>
                </a:outerShdw>
              </a:effectLst>
            </a:endParaRPr>
          </a:p>
          <a:p>
            <a:r>
              <a:rPr lang="en-US" altLang="en-US" smtClean="0">
                <a:effectLst>
                  <a:outerShdw blurRad="38100" dist="38100" dir="2700000" algn="tl">
                    <a:srgbClr val="171FC4"/>
                  </a:outerShdw>
                </a:effectLst>
              </a:rPr>
              <a:t>Refresher training is required every 3 years or as needed to ensure employees are complying with all PSM requirements</a:t>
            </a:r>
          </a:p>
        </p:txBody>
      </p:sp>
      <p:sp>
        <p:nvSpPr>
          <p:cNvPr id="62467" name="Slide Number Placeholder 3"/>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44207D4F-0492-43E0-A743-03941D5E012F}" type="slidenum">
              <a:rPr lang="en-US" altLang="en-US" sz="1400"/>
              <a:pPr/>
              <a:t>59</a:t>
            </a:fld>
            <a:endParaRPr lang="en-US" altLang="en-US" sz="1400"/>
          </a:p>
        </p:txBody>
      </p:sp>
    </p:spTree>
  </p:cSld>
  <p:clrMapOvr>
    <a:masterClrMapping/>
  </p:clrMapOvr>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63489" name="Title 1"/>
          <p:cNvSpPr>
            <a:spLocks noGrp="1"/>
          </p:cNvSpPr>
          <p:nvPr>
            <p:ph type="title"/>
          </p:nvPr>
        </p:nvSpPr>
        <p:spPr/>
        <p:txBody>
          <a:bodyPr/>
          <a:lstStyle/>
          <a:p>
            <a:r>
              <a:rPr lang="en-US" altLang="en-US" smtClean="0"/>
              <a:t>Contractors</a:t>
            </a:r>
          </a:p>
        </p:txBody>
      </p:sp>
      <p:sp>
        <p:nvSpPr>
          <p:cNvPr id="3" name="Content Placeholder 2"/>
          <p:cNvSpPr>
            <a:spLocks noGrp="1"/>
          </p:cNvSpPr>
          <p:nvPr>
            <p:ph idx="1"/>
          </p:nvPr>
        </p:nvSpPr>
        <p:spPr>
          <a:xfrm>
            <a:off x="685800" y="1295400"/>
            <a:ext cx="7772400" cy="5410200"/>
          </a:xfrm>
        </p:spPr>
        <p:txBody>
          <a:bodyPr/>
          <a:lstStyle/>
          <a:p>
            <a:r>
              <a:rPr lang="en-US" altLang="en-US" smtClean="0">
                <a:effectLst>
                  <a:outerShdw blurRad="38100" dist="38100" dir="2700000" algn="tl">
                    <a:srgbClr val="171FC4"/>
                  </a:outerShdw>
                </a:effectLst>
              </a:rPr>
              <a:t>Contractors involved in or around a covered process must be informed of required PSM elements.</a:t>
            </a:r>
          </a:p>
          <a:p>
            <a:r>
              <a:rPr lang="en-US" altLang="en-US" smtClean="0">
                <a:effectLst>
                  <a:outerShdw blurRad="38100" dist="38100" dir="2700000" algn="tl">
                    <a:srgbClr val="171FC4"/>
                  </a:outerShdw>
                </a:effectLst>
              </a:rPr>
              <a:t>Contract work includes:</a:t>
            </a:r>
          </a:p>
          <a:p>
            <a:pPr lvl="1"/>
            <a:r>
              <a:rPr lang="en-US" altLang="en-US" smtClean="0">
                <a:effectLst>
                  <a:outerShdw blurRad="38100" dist="38100" dir="2700000" algn="tl">
                    <a:srgbClr val="171FC4"/>
                  </a:outerShdw>
                </a:effectLst>
              </a:rPr>
              <a:t>Maintenance and repair</a:t>
            </a:r>
          </a:p>
          <a:p>
            <a:pPr lvl="1"/>
            <a:r>
              <a:rPr lang="en-US" altLang="en-US" smtClean="0">
                <a:effectLst>
                  <a:outerShdw blurRad="38100" dist="38100" dir="2700000" algn="tl">
                    <a:srgbClr val="171FC4"/>
                  </a:outerShdw>
                </a:effectLst>
              </a:rPr>
              <a:t>Turn around</a:t>
            </a:r>
          </a:p>
          <a:p>
            <a:pPr lvl="1"/>
            <a:r>
              <a:rPr lang="en-US" altLang="en-US" smtClean="0">
                <a:effectLst>
                  <a:outerShdw blurRad="38100" dist="38100" dir="2700000" algn="tl">
                    <a:srgbClr val="171FC4"/>
                  </a:outerShdw>
                </a:effectLst>
              </a:rPr>
              <a:t>Major renovations</a:t>
            </a:r>
          </a:p>
          <a:p>
            <a:pPr lvl="1"/>
            <a:r>
              <a:rPr lang="en-US" altLang="en-US" smtClean="0">
                <a:effectLst>
                  <a:outerShdw blurRad="38100" dist="38100" dir="2700000" algn="tl">
                    <a:srgbClr val="171FC4"/>
                  </a:outerShdw>
                </a:effectLst>
              </a:rPr>
              <a:t>Specialty knowledge or services</a:t>
            </a:r>
          </a:p>
          <a:p>
            <a:pPr lvl="1"/>
            <a:endParaRPr lang="en-US" altLang="en-US" sz="1400" smtClean="0">
              <a:effectLst>
                <a:outerShdw blurRad="38100" dist="38100" dir="2700000" algn="tl">
                  <a:srgbClr val="171FC4"/>
                </a:outerShdw>
              </a:effectLst>
            </a:endParaRPr>
          </a:p>
          <a:p>
            <a:pPr lvl="1"/>
            <a:r>
              <a:rPr lang="en-US" altLang="en-US" smtClean="0">
                <a:effectLst>
                  <a:outerShdw blurRad="38100" dist="38100" dir="2700000" algn="tl">
                    <a:srgbClr val="171FC4"/>
                  </a:outerShdw>
                </a:effectLst>
              </a:rPr>
              <a:t>Does not include support services not involved with the covered process, like laundry or vending machine supply</a:t>
            </a:r>
          </a:p>
        </p:txBody>
      </p:sp>
      <p:sp>
        <p:nvSpPr>
          <p:cNvPr id="63491" name="Slide Number Placeholder 3"/>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C7628626-FDB3-475E-9AD6-BF41DB8854AA}" type="slidenum">
              <a:rPr lang="en-US" altLang="en-US" sz="1400"/>
              <a:pPr/>
              <a:t>60</a:t>
            </a:fld>
            <a:endParaRPr lang="en-US" altLang="en-US" sz="1400"/>
          </a:p>
        </p:txBody>
      </p:sp>
    </p:spTree>
  </p:cSld>
  <p:clrMapOvr>
    <a:masterClrMapping/>
  </p:clrMapOvr>
  <p:timing>
    <p:tnLst>
      <p:par>
        <p:cTn id="1" dur="indefinite" restart="never" nodeType="tmRoot"/>
      </p:par>
    </p:tn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64513" name="Title 1"/>
          <p:cNvSpPr>
            <a:spLocks noGrp="1"/>
          </p:cNvSpPr>
          <p:nvPr>
            <p:ph type="title"/>
          </p:nvPr>
        </p:nvSpPr>
        <p:spPr/>
        <p:txBody>
          <a:bodyPr/>
          <a:lstStyle/>
          <a:p>
            <a:r>
              <a:rPr lang="en-US" altLang="en-US" smtClean="0"/>
              <a:t>Emergency Action Plans (EAP)</a:t>
            </a:r>
          </a:p>
        </p:txBody>
      </p:sp>
      <p:sp>
        <p:nvSpPr>
          <p:cNvPr id="3" name="Content Placeholder 2"/>
          <p:cNvSpPr>
            <a:spLocks noGrp="1"/>
          </p:cNvSpPr>
          <p:nvPr>
            <p:ph idx="1"/>
          </p:nvPr>
        </p:nvSpPr>
        <p:spPr>
          <a:xfrm>
            <a:off x="762000" y="1524000"/>
            <a:ext cx="7772400" cy="4114800"/>
          </a:xfrm>
        </p:spPr>
        <p:txBody>
          <a:bodyPr/>
          <a:lstStyle/>
          <a:p>
            <a:pPr>
              <a:defRPr/>
            </a:pPr>
            <a:r>
              <a:rPr lang="en-US" dirty="0" smtClean="0">
                <a:ea typeface="+mn-ea"/>
              </a:rPr>
              <a:t>Must have EAP for entire facility</a:t>
            </a:r>
          </a:p>
          <a:p>
            <a:pPr>
              <a:defRPr/>
            </a:pPr>
            <a:r>
              <a:rPr lang="en-US" dirty="0" smtClean="0">
                <a:ea typeface="+mn-ea"/>
              </a:rPr>
              <a:t>EAP must have provisions for small releases of HHCs</a:t>
            </a:r>
          </a:p>
          <a:p>
            <a:pPr>
              <a:defRPr/>
            </a:pPr>
            <a:r>
              <a:rPr lang="en-US" dirty="0">
                <a:ea typeface="+mn-ea"/>
              </a:rPr>
              <a:t>Develop a Early Warning Method for Releases </a:t>
            </a:r>
            <a:endParaRPr lang="en-US" dirty="0" smtClean="0">
              <a:ea typeface="+mn-ea"/>
            </a:endParaRPr>
          </a:p>
          <a:p>
            <a:pPr>
              <a:defRPr/>
            </a:pPr>
            <a:r>
              <a:rPr lang="en-US" dirty="0" smtClean="0">
                <a:ea typeface="+mn-ea"/>
              </a:rPr>
              <a:t>Train </a:t>
            </a:r>
            <a:r>
              <a:rPr lang="en-US" dirty="0">
                <a:ea typeface="+mn-ea"/>
              </a:rPr>
              <a:t>on the Meaning of the </a:t>
            </a:r>
            <a:r>
              <a:rPr lang="en-US" dirty="0" smtClean="0">
                <a:ea typeface="+mn-ea"/>
              </a:rPr>
              <a:t>Alarms</a:t>
            </a:r>
          </a:p>
          <a:p>
            <a:pPr>
              <a:defRPr/>
            </a:pPr>
            <a:r>
              <a:rPr lang="en-US" dirty="0" smtClean="0">
                <a:ea typeface="+mn-ea"/>
              </a:rPr>
              <a:t>Develop </a:t>
            </a:r>
            <a:r>
              <a:rPr lang="en-US" dirty="0">
                <a:ea typeface="+mn-ea"/>
              </a:rPr>
              <a:t>Emergency Evacuation Written Plans, Evacuation Maps &amp; Assembly </a:t>
            </a:r>
            <a:r>
              <a:rPr lang="en-US" dirty="0" smtClean="0">
                <a:ea typeface="+mn-ea"/>
              </a:rPr>
              <a:t>Points</a:t>
            </a:r>
            <a:endParaRPr lang="en-US" dirty="0">
              <a:ea typeface="+mn-ea"/>
            </a:endParaRPr>
          </a:p>
          <a:p>
            <a:pPr>
              <a:defRPr/>
            </a:pPr>
            <a:endParaRPr lang="en-US" dirty="0">
              <a:ea typeface="+mn-ea"/>
            </a:endParaRPr>
          </a:p>
        </p:txBody>
      </p:sp>
      <p:sp>
        <p:nvSpPr>
          <p:cNvPr id="64515" name="Slide Number Placeholder 3"/>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E95FB38C-0A5C-4FA2-9DC7-9017BA02D59F}" type="slidenum">
              <a:rPr lang="en-US" altLang="en-US" sz="1400"/>
              <a:pPr/>
              <a:t>61</a:t>
            </a:fld>
            <a:endParaRPr lang="en-US" altLang="en-US" sz="1400"/>
          </a:p>
        </p:txBody>
      </p:sp>
    </p:spTree>
  </p:cSld>
  <p:clrMapOvr>
    <a:masterClrMapping/>
  </p:clrMapOvr>
  <p:timing>
    <p:tnLst>
      <p:par>
        <p:cTn id="1" dur="indefinite" restart="never" nodeType="tmRoot"/>
      </p:par>
    </p:tn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65537" name="Title 1"/>
          <p:cNvSpPr>
            <a:spLocks noGrp="1"/>
          </p:cNvSpPr>
          <p:nvPr>
            <p:ph type="title"/>
          </p:nvPr>
        </p:nvSpPr>
        <p:spPr/>
        <p:txBody>
          <a:bodyPr/>
          <a:lstStyle/>
          <a:p>
            <a:r>
              <a:rPr lang="en-US" altLang="en-US" smtClean="0"/>
              <a:t>Incident Investigations</a:t>
            </a:r>
          </a:p>
        </p:txBody>
      </p:sp>
      <p:sp>
        <p:nvSpPr>
          <p:cNvPr id="3" name="Content Placeholder 2"/>
          <p:cNvSpPr>
            <a:spLocks noGrp="1"/>
          </p:cNvSpPr>
          <p:nvPr>
            <p:ph idx="1"/>
          </p:nvPr>
        </p:nvSpPr>
        <p:spPr/>
        <p:txBody>
          <a:bodyPr/>
          <a:lstStyle/>
          <a:p>
            <a:r>
              <a:rPr lang="en-US" altLang="en-US" smtClean="0">
                <a:effectLst>
                  <a:outerShdw blurRad="38100" dist="38100" dir="2700000" algn="tl">
                    <a:srgbClr val="171FC4"/>
                  </a:outerShdw>
                </a:effectLst>
              </a:rPr>
              <a:t>Must be initiated ASAP, but within 48 hours</a:t>
            </a:r>
          </a:p>
          <a:p>
            <a:r>
              <a:rPr lang="en-US" altLang="en-US" smtClean="0">
                <a:effectLst>
                  <a:outerShdw blurRad="38100" dist="38100" dir="2700000" algn="tl">
                    <a:srgbClr val="171FC4"/>
                  </a:outerShdw>
                </a:effectLst>
              </a:rPr>
              <a:t>Team must include:</a:t>
            </a:r>
          </a:p>
          <a:p>
            <a:pPr lvl="1"/>
            <a:r>
              <a:rPr lang="en-US" altLang="en-US" smtClean="0">
                <a:effectLst>
                  <a:outerShdw blurRad="38100" dist="38100" dir="2700000" algn="tl">
                    <a:srgbClr val="171FC4"/>
                  </a:outerShdw>
                </a:effectLst>
              </a:rPr>
              <a:t>Person knowledgeable in the process involved</a:t>
            </a:r>
          </a:p>
          <a:p>
            <a:pPr lvl="1"/>
            <a:r>
              <a:rPr lang="en-US" altLang="en-US" smtClean="0">
                <a:effectLst>
                  <a:outerShdw blurRad="38100" dist="38100" dir="2700000" algn="tl">
                    <a:srgbClr val="171FC4"/>
                  </a:outerShdw>
                </a:effectLst>
              </a:rPr>
              <a:t>Includes contractor if work of the contractor involved</a:t>
            </a:r>
          </a:p>
          <a:p>
            <a:pPr lvl="1"/>
            <a:r>
              <a:rPr lang="en-US" altLang="en-US" smtClean="0">
                <a:effectLst>
                  <a:outerShdw blurRad="38100" dist="38100" dir="2700000" algn="tl">
                    <a:srgbClr val="171FC4"/>
                  </a:outerShdw>
                </a:effectLst>
              </a:rPr>
              <a:t>Other persons with appropriate knowledge of the covered process</a:t>
            </a:r>
          </a:p>
        </p:txBody>
      </p:sp>
      <p:sp>
        <p:nvSpPr>
          <p:cNvPr id="65539" name="Slide Number Placeholder 3"/>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E7A24CBA-049D-443F-9E84-F71F0F048F57}" type="slidenum">
              <a:rPr lang="en-US" altLang="en-US" sz="1400"/>
              <a:pPr/>
              <a:t>62</a:t>
            </a:fld>
            <a:endParaRPr lang="en-US" altLang="en-US" sz="1400"/>
          </a:p>
        </p:txBody>
      </p:sp>
    </p:spTree>
  </p:cSld>
  <p:clrMapOvr>
    <a:masterClrMapping/>
  </p:clrMapOvr>
  <p:timing>
    <p:tnLst>
      <p:par>
        <p:cTn id="1" dur="indefinite" restart="never" nodeType="tmRoot"/>
      </p:par>
    </p:tn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66561" name="Title 1"/>
          <p:cNvSpPr>
            <a:spLocks noGrp="1"/>
          </p:cNvSpPr>
          <p:nvPr>
            <p:ph type="title"/>
          </p:nvPr>
        </p:nvSpPr>
        <p:spPr/>
        <p:txBody>
          <a:bodyPr/>
          <a:lstStyle/>
          <a:p>
            <a:r>
              <a:rPr lang="en-US" altLang="en-US" smtClean="0"/>
              <a:t>Incident Investigation Report</a:t>
            </a:r>
          </a:p>
        </p:txBody>
      </p:sp>
      <p:sp>
        <p:nvSpPr>
          <p:cNvPr id="3" name="Content Placeholder 2"/>
          <p:cNvSpPr>
            <a:spLocks noGrp="1"/>
          </p:cNvSpPr>
          <p:nvPr>
            <p:ph idx="1"/>
          </p:nvPr>
        </p:nvSpPr>
        <p:spPr>
          <a:xfrm>
            <a:off x="457200" y="1295400"/>
            <a:ext cx="8534400" cy="4876800"/>
          </a:xfrm>
        </p:spPr>
        <p:txBody>
          <a:bodyPr/>
          <a:lstStyle/>
          <a:p>
            <a:r>
              <a:rPr lang="en-US" altLang="en-US" smtClean="0">
                <a:effectLst>
                  <a:outerShdw blurRad="38100" dist="38100" dir="2700000" algn="tl">
                    <a:srgbClr val="171FC4"/>
                  </a:outerShdw>
                </a:effectLst>
              </a:rPr>
              <a:t>Report must be produced with the following:</a:t>
            </a:r>
          </a:p>
          <a:p>
            <a:pPr lvl="1"/>
            <a:r>
              <a:rPr lang="en-US" altLang="en-US" smtClean="0">
                <a:effectLst>
                  <a:outerShdw blurRad="38100" dist="38100" dir="2700000" algn="tl">
                    <a:srgbClr val="171FC4"/>
                  </a:outerShdw>
                </a:effectLst>
              </a:rPr>
              <a:t>Date of incident</a:t>
            </a:r>
          </a:p>
          <a:p>
            <a:pPr lvl="1"/>
            <a:r>
              <a:rPr lang="en-US" altLang="en-US" smtClean="0">
                <a:effectLst>
                  <a:outerShdw blurRad="38100" dist="38100" dir="2700000" algn="tl">
                    <a:srgbClr val="171FC4"/>
                  </a:outerShdw>
                </a:effectLst>
              </a:rPr>
              <a:t>Date of start of investigation</a:t>
            </a:r>
          </a:p>
          <a:p>
            <a:pPr lvl="1"/>
            <a:r>
              <a:rPr lang="en-US" altLang="en-US" smtClean="0">
                <a:effectLst>
                  <a:outerShdw blurRad="38100" dist="38100" dir="2700000" algn="tl">
                    <a:srgbClr val="171FC4"/>
                  </a:outerShdw>
                </a:effectLst>
              </a:rPr>
              <a:t>Description of incident</a:t>
            </a:r>
          </a:p>
          <a:p>
            <a:pPr lvl="1"/>
            <a:r>
              <a:rPr lang="en-US" altLang="en-US" smtClean="0">
                <a:effectLst>
                  <a:outerShdw blurRad="38100" dist="38100" dir="2700000" algn="tl">
                    <a:srgbClr val="171FC4"/>
                  </a:outerShdw>
                </a:effectLst>
              </a:rPr>
              <a:t>Factors contributing to incident</a:t>
            </a:r>
          </a:p>
          <a:p>
            <a:pPr lvl="1"/>
            <a:r>
              <a:rPr lang="en-US" altLang="en-US" smtClean="0">
                <a:effectLst>
                  <a:outerShdw blurRad="38100" dist="38100" dir="2700000" algn="tl">
                    <a:srgbClr val="171FC4"/>
                  </a:outerShdw>
                </a:effectLst>
              </a:rPr>
              <a:t>Recommendations</a:t>
            </a:r>
          </a:p>
          <a:p>
            <a:endParaRPr lang="en-US" altLang="en-US" sz="1200" smtClean="0">
              <a:effectLst>
                <a:outerShdw blurRad="38100" dist="38100" dir="2700000" algn="tl">
                  <a:srgbClr val="171FC4"/>
                </a:outerShdw>
              </a:effectLst>
            </a:endParaRPr>
          </a:p>
          <a:p>
            <a:r>
              <a:rPr lang="en-US" altLang="en-US" smtClean="0">
                <a:effectLst>
                  <a:outerShdw blurRad="38100" dist="38100" dir="2700000" algn="tl">
                    <a:srgbClr val="171FC4"/>
                  </a:outerShdw>
                </a:effectLst>
              </a:rPr>
              <a:t>System must be established to promptly address recommendations and findings of report</a:t>
            </a:r>
          </a:p>
          <a:p>
            <a:r>
              <a:rPr lang="en-US" altLang="en-US" smtClean="0">
                <a:effectLst>
                  <a:outerShdw blurRad="38100" dist="38100" dir="2700000" algn="tl">
                    <a:srgbClr val="171FC4"/>
                  </a:outerShdw>
                </a:effectLst>
              </a:rPr>
              <a:t>Resolutions and corrective action must be documented</a:t>
            </a:r>
          </a:p>
        </p:txBody>
      </p:sp>
      <p:sp>
        <p:nvSpPr>
          <p:cNvPr id="66563" name="Slide Number Placeholder 3"/>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96511F13-E245-42D0-8F8A-4BBC6E32C8EC}" type="slidenum">
              <a:rPr lang="en-US" altLang="en-US" sz="1400"/>
              <a:pPr/>
              <a:t>63</a:t>
            </a:fld>
            <a:endParaRPr lang="en-US" altLang="en-US" sz="1400"/>
          </a:p>
        </p:txBody>
      </p:sp>
    </p:spTree>
  </p:cSld>
  <p:clrMapOvr>
    <a:masterClrMapping/>
  </p:clrMapOvr>
  <p:timing>
    <p:tnLst>
      <p:par>
        <p:cTn id="1" dur="indefinite" restart="never" nodeType="tmRoot"/>
      </p:par>
    </p:tnLst>
  </p:timing>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67585" name="Title 1"/>
          <p:cNvSpPr>
            <a:spLocks noGrp="1"/>
          </p:cNvSpPr>
          <p:nvPr>
            <p:ph type="title"/>
          </p:nvPr>
        </p:nvSpPr>
        <p:spPr/>
        <p:txBody>
          <a:bodyPr/>
          <a:lstStyle/>
          <a:p>
            <a:r>
              <a:rPr lang="en-US" altLang="en-US" smtClean="0"/>
              <a:t>Compliance Audit</a:t>
            </a:r>
          </a:p>
        </p:txBody>
      </p:sp>
      <p:sp>
        <p:nvSpPr>
          <p:cNvPr id="3" name="Content Placeholder 2"/>
          <p:cNvSpPr>
            <a:spLocks noGrp="1"/>
          </p:cNvSpPr>
          <p:nvPr>
            <p:ph idx="1"/>
          </p:nvPr>
        </p:nvSpPr>
        <p:spPr>
          <a:xfrm>
            <a:off x="304800" y="1524000"/>
            <a:ext cx="8610600" cy="4953000"/>
          </a:xfrm>
        </p:spPr>
        <p:txBody>
          <a:bodyPr/>
          <a:lstStyle/>
          <a:p>
            <a:r>
              <a:rPr lang="en-US" altLang="en-US" smtClean="0">
                <a:effectLst>
                  <a:outerShdw blurRad="38100" dist="38100" dir="2700000" algn="tl">
                    <a:srgbClr val="171FC4"/>
                  </a:outerShdw>
                </a:effectLst>
              </a:rPr>
              <a:t>To ensure that PSM is effective, employers must certify every 3 years that they have evaluated compliance with the standard</a:t>
            </a:r>
          </a:p>
          <a:p>
            <a:endParaRPr lang="en-US" altLang="en-US" sz="1400" smtClean="0">
              <a:effectLst>
                <a:outerShdw blurRad="38100" dist="38100" dir="2700000" algn="tl">
                  <a:srgbClr val="171FC4"/>
                </a:outerShdw>
              </a:effectLst>
            </a:endParaRPr>
          </a:p>
          <a:p>
            <a:r>
              <a:rPr lang="en-US" altLang="en-US" smtClean="0">
                <a:effectLst>
                  <a:outerShdw blurRad="38100" dist="38100" dir="2700000" algn="tl">
                    <a:srgbClr val="171FC4"/>
                  </a:outerShdw>
                </a:effectLst>
              </a:rPr>
              <a:t>Must be completed by at least on person knowledgeable in the process</a:t>
            </a:r>
          </a:p>
          <a:p>
            <a:r>
              <a:rPr lang="en-US" altLang="en-US" smtClean="0">
                <a:effectLst>
                  <a:outerShdw blurRad="38100" dist="38100" dir="2700000" algn="tl">
                    <a:srgbClr val="171FC4"/>
                  </a:outerShdw>
                </a:effectLst>
              </a:rPr>
              <a:t>Report must be developed and documented</a:t>
            </a:r>
          </a:p>
          <a:p>
            <a:r>
              <a:rPr lang="en-US" altLang="en-US" smtClean="0">
                <a:effectLst>
                  <a:outerShdw blurRad="38100" dist="38100" dir="2700000" algn="tl">
                    <a:srgbClr val="171FC4"/>
                  </a:outerShdw>
                </a:effectLst>
              </a:rPr>
              <a:t>Deficiency corrections must be documented</a:t>
            </a:r>
          </a:p>
          <a:p>
            <a:r>
              <a:rPr lang="en-US" altLang="en-US" smtClean="0">
                <a:effectLst>
                  <a:outerShdw blurRad="38100" dist="38100" dir="2700000" algn="tl">
                    <a:srgbClr val="171FC4"/>
                  </a:outerShdw>
                </a:effectLst>
              </a:rPr>
              <a:t>Last two compliance audits must be kept on file</a:t>
            </a:r>
          </a:p>
        </p:txBody>
      </p:sp>
      <p:sp>
        <p:nvSpPr>
          <p:cNvPr id="67587" name="Slide Number Placeholder 3"/>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6B2BACCF-806A-4470-89FD-FA36B35FF6B6}" type="slidenum">
              <a:rPr lang="en-US" altLang="en-US" sz="1400"/>
              <a:pPr/>
              <a:t>64</a:t>
            </a:fld>
            <a:endParaRPr lang="en-US" altLang="en-US" sz="1400"/>
          </a:p>
        </p:txBody>
      </p:sp>
    </p:spTree>
  </p:cSld>
  <p:clrMapOvr>
    <a:masterClrMapping/>
  </p:clrMapOvr>
  <p:timing>
    <p:tnLst>
      <p:par>
        <p:cTn id="1" dur="indefinite" restart="never" nodeType="tmRoot"/>
      </p:par>
    </p:tnLst>
  </p:timing>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68609" name="Title 1"/>
          <p:cNvSpPr>
            <a:spLocks noGrp="1"/>
          </p:cNvSpPr>
          <p:nvPr>
            <p:ph type="title"/>
          </p:nvPr>
        </p:nvSpPr>
        <p:spPr>
          <a:xfrm>
            <a:off x="685800" y="304800"/>
            <a:ext cx="7772400" cy="990600"/>
          </a:xfrm>
        </p:spPr>
        <p:txBody>
          <a:bodyPr/>
          <a:lstStyle/>
          <a:p>
            <a:r>
              <a:rPr lang="en-US" altLang="en-US" smtClean="0"/>
              <a:t>Trade Secrets</a:t>
            </a:r>
          </a:p>
        </p:txBody>
      </p:sp>
      <p:sp>
        <p:nvSpPr>
          <p:cNvPr id="3" name="Content Placeholder 2"/>
          <p:cNvSpPr>
            <a:spLocks noGrp="1"/>
          </p:cNvSpPr>
          <p:nvPr>
            <p:ph idx="1"/>
          </p:nvPr>
        </p:nvSpPr>
        <p:spPr>
          <a:xfrm>
            <a:off x="685800" y="1066800"/>
            <a:ext cx="7772400" cy="5562600"/>
          </a:xfrm>
        </p:spPr>
        <p:txBody>
          <a:bodyPr/>
          <a:lstStyle/>
          <a:p>
            <a:pPr>
              <a:defRPr/>
            </a:pPr>
            <a:r>
              <a:rPr lang="en-US" dirty="0" smtClean="0">
                <a:ea typeface="+mn-ea"/>
              </a:rPr>
              <a:t>Employers must make all necessary information required to comply with PSM, regardless of trade secrets, available to persons involved in developing or creating:</a:t>
            </a:r>
          </a:p>
          <a:p>
            <a:pPr lvl="1">
              <a:defRPr/>
            </a:pPr>
            <a:r>
              <a:rPr lang="en-US" dirty="0" smtClean="0"/>
              <a:t>Compiling process safety information</a:t>
            </a:r>
          </a:p>
          <a:p>
            <a:pPr lvl="1">
              <a:defRPr/>
            </a:pPr>
            <a:r>
              <a:rPr lang="en-US" dirty="0" smtClean="0"/>
              <a:t>PHAs</a:t>
            </a:r>
          </a:p>
          <a:p>
            <a:pPr lvl="1">
              <a:defRPr/>
            </a:pPr>
            <a:r>
              <a:rPr lang="en-US" dirty="0" smtClean="0"/>
              <a:t>SOPs</a:t>
            </a:r>
          </a:p>
          <a:p>
            <a:pPr lvl="1">
              <a:defRPr/>
            </a:pPr>
            <a:r>
              <a:rPr lang="en-US" dirty="0" smtClean="0"/>
              <a:t>Incident investigations</a:t>
            </a:r>
          </a:p>
          <a:p>
            <a:pPr lvl="1">
              <a:defRPr/>
            </a:pPr>
            <a:r>
              <a:rPr lang="en-US" dirty="0" smtClean="0"/>
              <a:t>Emergency planning and response</a:t>
            </a:r>
          </a:p>
          <a:p>
            <a:pPr lvl="1">
              <a:defRPr/>
            </a:pPr>
            <a:r>
              <a:rPr lang="en-US" dirty="0" smtClean="0"/>
              <a:t>Compliance audits</a:t>
            </a:r>
          </a:p>
          <a:p>
            <a:pPr>
              <a:defRPr/>
            </a:pPr>
            <a:r>
              <a:rPr lang="en-US" dirty="0" smtClean="0">
                <a:ea typeface="+mn-ea"/>
              </a:rPr>
              <a:t>Confidentiality agreements are allowed</a:t>
            </a:r>
          </a:p>
          <a:p>
            <a:pPr lvl="1">
              <a:defRPr/>
            </a:pPr>
            <a:endParaRPr lang="en-US" dirty="0" smtClean="0"/>
          </a:p>
          <a:p>
            <a:pPr lvl="1">
              <a:defRPr/>
            </a:pPr>
            <a:endParaRPr lang="en-US" dirty="0" smtClean="0"/>
          </a:p>
          <a:p>
            <a:pPr lvl="1">
              <a:defRPr/>
            </a:pPr>
            <a:endParaRPr lang="en-US" dirty="0"/>
          </a:p>
        </p:txBody>
      </p:sp>
      <p:sp>
        <p:nvSpPr>
          <p:cNvPr id="68611" name="Slide Number Placeholder 3"/>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99E786CA-C1D8-4528-AB32-66F7C81C42B3}" type="slidenum">
              <a:rPr lang="en-US" altLang="en-US" sz="1400"/>
              <a:pPr/>
              <a:t>65</a:t>
            </a:fld>
            <a:endParaRPr lang="en-US" altLang="en-US" sz="1400"/>
          </a:p>
        </p:txBody>
      </p:sp>
    </p:spTree>
  </p:cSld>
  <p:clrMapOvr>
    <a:masterClrMapping/>
  </p:clrMapOvr>
  <p:timing>
    <p:tnLst>
      <p:par>
        <p:cTn id="1" dur="indefinite" restart="never" nodeType="tmRoot"/>
      </p:par>
    </p:tnLst>
  </p:timing>
</p:sld>
</file>

<file path=ppt/slides/slide6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69633" name="Rectangle 2"/>
          <p:cNvSpPr>
            <a:spLocks noGrp="1" noChangeArrowheads="1"/>
          </p:cNvSpPr>
          <p:nvPr>
            <p:ph type="title"/>
          </p:nvPr>
        </p:nvSpPr>
        <p:spPr/>
        <p:txBody>
          <a:bodyPr/>
          <a:lstStyle/>
          <a:p>
            <a:r>
              <a:rPr lang="en-US" altLang="en-US" sz="4000" smtClean="0"/>
              <a:t>BP Texas City Refinery Case Study in PSM</a:t>
            </a:r>
          </a:p>
        </p:txBody>
      </p:sp>
      <p:sp>
        <p:nvSpPr>
          <p:cNvPr id="234499" name="Rectangle 3"/>
          <p:cNvSpPr>
            <a:spLocks noGrp="1" noChangeArrowheads="1"/>
          </p:cNvSpPr>
          <p:nvPr>
            <p:ph type="body" idx="1"/>
          </p:nvPr>
        </p:nvSpPr>
        <p:spPr/>
        <p:txBody>
          <a:bodyPr/>
          <a:lstStyle/>
          <a:p>
            <a:r>
              <a:rPr lang="en-US" altLang="en-US" sz="2800" smtClean="0">
                <a:effectLst>
                  <a:outerShdw blurRad="38100" dist="38100" dir="2700000" algn="tl">
                    <a:srgbClr val="171FC4"/>
                  </a:outerShdw>
                </a:effectLst>
              </a:rPr>
              <a:t>The third largest petroleum refinery in the United States with a refining capacity of 475,000 barrels of crude per day.</a:t>
            </a:r>
          </a:p>
          <a:p>
            <a:r>
              <a:rPr lang="en-US" altLang="en-US" sz="2800" smtClean="0">
                <a:effectLst>
                  <a:outerShdw blurRad="38100" dist="38100" dir="2700000" algn="tl">
                    <a:srgbClr val="171FC4"/>
                  </a:outerShdw>
                </a:effectLst>
              </a:rPr>
              <a:t>Located on a 1,200-acre facility in Texas City, Texas southeast of Houston in Galveston County.</a:t>
            </a:r>
          </a:p>
          <a:p>
            <a:r>
              <a:rPr lang="en-US" altLang="en-US" sz="2800" smtClean="0">
                <a:effectLst>
                  <a:outerShdw blurRad="38100" dist="38100" dir="2700000" algn="tl">
                    <a:srgbClr val="171FC4"/>
                  </a:outerShdw>
                </a:effectLst>
              </a:rPr>
              <a:t>1,200 permanent BP employees and hundreds of additional contractors at the facility</a:t>
            </a:r>
          </a:p>
        </p:txBody>
      </p:sp>
      <p:sp>
        <p:nvSpPr>
          <p:cNvPr id="69635"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D7AA2ED2-2377-4498-94F4-EB65BAF3781E}" type="slidenum">
              <a:rPr lang="en-US" altLang="en-US" sz="1400"/>
              <a:pPr/>
              <a:t>66</a:t>
            </a:fld>
            <a:endParaRPr lang="en-US" altLang="en-US" sz="1400"/>
          </a:p>
        </p:txBody>
      </p:sp>
    </p:spTree>
  </p:cSld>
  <p:clrMapOvr>
    <a:masterClrMapping/>
  </p:clrMapOvr>
  <p:timing>
    <p:tnLst>
      <p:par>
        <p:cTn id="1" dur="indefinite" restart="never" nodeType="tmRoot"/>
      </p:par>
    </p:tnLst>
  </p:timing>
</p:sld>
</file>

<file path=ppt/slides/slide6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70657" name="Rectangle 2"/>
          <p:cNvSpPr>
            <a:spLocks noGrp="1" noChangeArrowheads="1"/>
          </p:cNvSpPr>
          <p:nvPr>
            <p:ph type="title"/>
          </p:nvPr>
        </p:nvSpPr>
        <p:spPr/>
        <p:txBody>
          <a:bodyPr/>
          <a:lstStyle/>
          <a:p>
            <a:r>
              <a:rPr lang="en-US" altLang="en-US" sz="4000" smtClean="0"/>
              <a:t>Anatomy of a Disaster- BP Texas City</a:t>
            </a:r>
          </a:p>
        </p:txBody>
      </p:sp>
      <p:sp>
        <p:nvSpPr>
          <p:cNvPr id="235523" name="Rectangle 3"/>
          <p:cNvSpPr>
            <a:spLocks noGrp="1" noChangeArrowheads="1"/>
          </p:cNvSpPr>
          <p:nvPr>
            <p:ph type="body" idx="1"/>
          </p:nvPr>
        </p:nvSpPr>
        <p:spPr/>
        <p:txBody>
          <a:bodyPr/>
          <a:lstStyle/>
          <a:p>
            <a:r>
              <a:rPr lang="en-US" altLang="en-US" smtClean="0">
                <a:effectLst>
                  <a:outerShdw blurRad="38100" dist="38100" dir="2700000" algn="tl">
                    <a:srgbClr val="171FC4"/>
                  </a:outerShdw>
                </a:effectLst>
              </a:rPr>
              <a:t>Things to Think About:	</a:t>
            </a:r>
          </a:p>
          <a:p>
            <a:pPr lvl="1"/>
            <a:r>
              <a:rPr lang="en-US" altLang="en-US" smtClean="0">
                <a:effectLst>
                  <a:outerShdw blurRad="38100" dist="38100" dir="2700000" algn="tl">
                    <a:srgbClr val="171FC4"/>
                  </a:outerShdw>
                </a:effectLst>
              </a:rPr>
              <a:t>What went wrong?</a:t>
            </a:r>
          </a:p>
          <a:p>
            <a:pPr lvl="1"/>
            <a:r>
              <a:rPr lang="en-US" altLang="en-US" smtClean="0">
                <a:effectLst>
                  <a:outerShdw blurRad="38100" dist="38100" dir="2700000" algn="tl">
                    <a:srgbClr val="171FC4"/>
                  </a:outerShdw>
                </a:effectLst>
              </a:rPr>
              <a:t>What went right?</a:t>
            </a:r>
          </a:p>
          <a:p>
            <a:pPr lvl="1"/>
            <a:r>
              <a:rPr lang="en-US" altLang="en-US" smtClean="0">
                <a:effectLst>
                  <a:outerShdw blurRad="38100" dist="38100" dir="2700000" algn="tl">
                    <a:srgbClr val="171FC4"/>
                  </a:outerShdw>
                </a:effectLst>
              </a:rPr>
              <a:t>What could/should have been done to prevent this disaster?</a:t>
            </a:r>
          </a:p>
        </p:txBody>
      </p:sp>
      <p:sp>
        <p:nvSpPr>
          <p:cNvPr id="70659"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80ECD63D-20EE-4C3F-9759-F4529DE9E2E8}" type="slidenum">
              <a:rPr lang="en-US" altLang="en-US" sz="1400"/>
              <a:pPr/>
              <a:t>67</a:t>
            </a:fld>
            <a:endParaRPr lang="en-US" altLang="en-US" sz="1400"/>
          </a:p>
        </p:txBody>
      </p:sp>
    </p:spTree>
  </p:cSld>
  <p:clrMapOvr>
    <a:masterClrMapping/>
  </p:clrMapOvr>
  <p:timing>
    <p:tnLst>
      <p:par>
        <p:cTn id="1" dur="indefinite" restart="never" nodeType="tmRoot"/>
      </p:par>
    </p:tnLst>
  </p:timing>
</p:sld>
</file>

<file path=ppt/slides/slide6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1025" name="Rectangle 2"/>
          <p:cNvSpPr>
            <a:spLocks noGrp="1" noChangeArrowheads="1"/>
          </p:cNvSpPr>
          <p:nvPr>
            <p:ph type="title"/>
          </p:nvPr>
        </p:nvSpPr>
        <p:spPr/>
        <p:txBody>
          <a:bodyPr/>
          <a:lstStyle/>
          <a:p>
            <a:r>
              <a:rPr lang="en-US" altLang="en-US" sz="4000" smtClean="0"/>
              <a:t>BP Texas City Refinery Case Study in PSM</a:t>
            </a:r>
          </a:p>
        </p:txBody>
      </p:sp>
      <p:graphicFrame>
        <p:nvGraphicFramePr>
          <p:cNvPr id="1026" name="Object 3"/>
          <p:cNvGraphicFramePr>
            <a:graphicFrameLocks noGrp="1" noChangeAspect="1"/>
          </p:cNvGraphicFramePr>
          <p:nvPr>
            <p:ph idx="1"/>
          </p:nvPr>
        </p:nvGraphicFramePr>
        <p:xfrm>
          <a:off x="2982913" y="1676400"/>
          <a:ext cx="3281362" cy="4876800"/>
        </p:xfrm>
        <a:graphic>
          <a:graphicData uri="http://schemas.openxmlformats.org/presentationml/2006/ole">
            <mc:AlternateContent xmlns:mc="http://schemas.openxmlformats.org/markup-compatibility/2006">
              <mc:Choice xmlns:v="urn:schemas-microsoft-com:vml" Requires="v">
                <p:oleObj spid="_x0000_s1031" name="Document" r:id="rId3" imgW="5486400" imgH="8166100" progId="Word.Document.8">
                  <p:embed/>
                </p:oleObj>
              </mc:Choice>
              <mc:Fallback>
                <p:oleObj name="Document" r:id="rId3" imgW="5486400" imgH="8166100" progId="Word.Document.8">
                  <p:embed/>
                  <p:pic>
                    <p:nvPicPr>
                      <p:cNvPr id="0" name="Object 3"/>
                      <p:cNvPicPr>
                        <a:picLocks noGrp="1"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982913" y="1676400"/>
                        <a:ext cx="3281362" cy="4876800"/>
                      </a:xfrm>
                      <a:prstGeom prst="rect">
                        <a:avLst/>
                      </a:prstGeom>
                      <a:solidFill>
                        <a:schemeClr val="tx1"/>
                      </a:solidFill>
                      <a:ln>
                        <a:noFill/>
                      </a:ln>
                      <a:effectLst/>
                      <a:extLs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sp>
        <p:nvSpPr>
          <p:cNvPr id="1027"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DD745869-02CF-4CB4-B36F-0FC716DC79A2}" type="slidenum">
              <a:rPr lang="en-US" altLang="en-US" sz="1400"/>
              <a:pPr/>
              <a:t>68</a:t>
            </a:fld>
            <a:endParaRPr lang="en-US" altLang="en-US" sz="1400"/>
          </a:p>
        </p:txBody>
      </p:sp>
    </p:spTree>
  </p:cSld>
  <p:clrMapOvr>
    <a:masterClrMapping/>
  </p:clrMapOvr>
  <p:timing>
    <p:tnLst>
      <p:par>
        <p:cTn id="1" dur="indefinite" restart="never" nodeType="tmRoot"/>
      </p:par>
    </p:tnLst>
  </p:timing>
</p:sld>
</file>

<file path=ppt/slides/slide6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71681" name="Rectangle 2"/>
          <p:cNvSpPr>
            <a:spLocks noGrp="1" noChangeArrowheads="1"/>
          </p:cNvSpPr>
          <p:nvPr>
            <p:ph type="title"/>
          </p:nvPr>
        </p:nvSpPr>
        <p:spPr/>
        <p:txBody>
          <a:bodyPr/>
          <a:lstStyle/>
          <a:p>
            <a:r>
              <a:rPr lang="en-US" altLang="en-US" smtClean="0"/>
              <a:t>JORDAN BARAB Deputy Assistant Secretary</a:t>
            </a:r>
            <a:endParaRPr lang="en-US" altLang="en-US" smtClean="0">
              <a:latin typeface="Tahoma" pitchFamily="34" charset="0"/>
            </a:endParaRPr>
          </a:p>
        </p:txBody>
      </p:sp>
      <p:sp>
        <p:nvSpPr>
          <p:cNvPr id="204803" name="Rectangle 3"/>
          <p:cNvSpPr>
            <a:spLocks noGrp="1" noChangeArrowheads="1"/>
          </p:cNvSpPr>
          <p:nvPr>
            <p:ph type="body" idx="1"/>
          </p:nvPr>
        </p:nvSpPr>
        <p:spPr>
          <a:xfrm>
            <a:off x="685800" y="1676400"/>
            <a:ext cx="8229600" cy="4114800"/>
          </a:xfrm>
        </p:spPr>
        <p:txBody>
          <a:bodyPr/>
          <a:lstStyle/>
          <a:p>
            <a:pPr>
              <a:lnSpc>
                <a:spcPct val="80000"/>
              </a:lnSpc>
              <a:buFont typeface="Wingdings" pitchFamily="2" charset="2"/>
              <a:buNone/>
            </a:pPr>
            <a:r>
              <a:rPr lang="en-US" altLang="en-US" sz="2400" b="1" smtClean="0">
                <a:effectLst>
                  <a:outerShdw blurRad="38100" dist="38100" dir="2700000" algn="tl">
                    <a:srgbClr val="171FC4"/>
                  </a:outerShdw>
                </a:effectLst>
              </a:rPr>
              <a:t>After BP-Texas City, Have We Learned Anything?</a:t>
            </a:r>
            <a:r>
              <a:rPr lang="en-US" altLang="en-US" sz="2400" smtClean="0">
                <a:effectLst>
                  <a:outerShdw blurRad="38100" dist="38100" dir="2700000" algn="tl">
                    <a:srgbClr val="171FC4"/>
                  </a:outerShdw>
                </a:effectLst>
              </a:rPr>
              <a:t> </a:t>
            </a:r>
          </a:p>
          <a:p>
            <a:pPr>
              <a:lnSpc>
                <a:spcPct val="80000"/>
              </a:lnSpc>
            </a:pPr>
            <a:r>
              <a:rPr lang="en-US" altLang="en-US" sz="2400" smtClean="0">
                <a:effectLst>
                  <a:outerShdw blurRad="38100" dist="38100" dir="2700000" algn="tl">
                    <a:srgbClr val="171FC4"/>
                  </a:outerShdw>
                </a:effectLst>
              </a:rPr>
              <a:t>Now, in spite of your efforts, we have to acknowledge that something is desperately wrong. The status quo isn't working. </a:t>
            </a:r>
          </a:p>
          <a:p>
            <a:pPr>
              <a:lnSpc>
                <a:spcPct val="80000"/>
              </a:lnSpc>
            </a:pPr>
            <a:r>
              <a:rPr lang="en-US" altLang="en-US" sz="2400" smtClean="0">
                <a:effectLst>
                  <a:outerShdw blurRad="38100" dist="38100" dir="2700000" algn="tl">
                    <a:srgbClr val="171FC4"/>
                  </a:outerShdw>
                </a:effectLst>
              </a:rPr>
              <a:t>In the past three months alone, </a:t>
            </a:r>
            <a:r>
              <a:rPr lang="en-US" altLang="en-US" sz="2400" u="sng" smtClean="0">
                <a:effectLst>
                  <a:outerShdw blurRad="38100" dist="38100" dir="2700000" algn="tl">
                    <a:srgbClr val="171FC4"/>
                  </a:outerShdw>
                </a:effectLst>
              </a:rPr>
              <a:t>58 workers have died</a:t>
            </a:r>
            <a:r>
              <a:rPr lang="en-US" altLang="en-US" sz="2400" smtClean="0">
                <a:effectLst>
                  <a:outerShdw blurRad="38100" dist="38100" dir="2700000" algn="tl">
                    <a:srgbClr val="171FC4"/>
                  </a:outerShdw>
                </a:effectLst>
              </a:rPr>
              <a:t> in explosions, fires and collapses at refineries, coal mines, an oil drilling rig, and a natural-gas-fired power plant construction site.</a:t>
            </a:r>
          </a:p>
          <a:p>
            <a:pPr>
              <a:lnSpc>
                <a:spcPct val="80000"/>
              </a:lnSpc>
            </a:pPr>
            <a:r>
              <a:rPr lang="en-US" altLang="en-US" sz="2400" smtClean="0">
                <a:effectLst>
                  <a:outerShdw blurRad="38100" dist="38100" dir="2700000" algn="tl">
                    <a:srgbClr val="171FC4"/>
                  </a:outerShdw>
                </a:effectLst>
              </a:rPr>
              <a:t>OSHA is particularly concerned about the recent number of serious incidents at refineries that have scalded, burned or struck down your fellow workers. We are tracking these catastrophes and looking for trends -- including problems resulting from aging facilities. Since the BP Texas City explosion in 2005, OSHA has counted over </a:t>
            </a:r>
            <a:r>
              <a:rPr lang="en-US" altLang="en-US" sz="2400" u="sng" smtClean="0">
                <a:effectLst>
                  <a:outerShdw blurRad="38100" dist="38100" dir="2700000" algn="tl">
                    <a:srgbClr val="171FC4"/>
                  </a:outerShdw>
                </a:effectLst>
              </a:rPr>
              <a:t>20 serious incidents in refineries</a:t>
            </a:r>
            <a:r>
              <a:rPr lang="en-US" altLang="en-US" sz="2400" smtClean="0">
                <a:effectLst>
                  <a:outerShdw blurRad="38100" dist="38100" dir="2700000" algn="tl">
                    <a:srgbClr val="171FC4"/>
                  </a:outerShdw>
                </a:effectLst>
              </a:rPr>
              <a:t> across the country.</a:t>
            </a:r>
            <a:r>
              <a:rPr lang="en-US" altLang="en-US" sz="2800" smtClean="0">
                <a:effectLst>
                  <a:outerShdw blurRad="38100" dist="38100" dir="2700000" algn="tl">
                    <a:srgbClr val="171FC4"/>
                  </a:outerShdw>
                </a:effectLst>
                <a:latin typeface="Tahoma" pitchFamily="34" charset="0"/>
              </a:rPr>
              <a:t> </a:t>
            </a:r>
          </a:p>
        </p:txBody>
      </p:sp>
      <p:sp>
        <p:nvSpPr>
          <p:cNvPr id="71683"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E02FEC25-9EA7-42EB-8DA7-DC7FA66CED17}" type="slidenum">
              <a:rPr lang="en-US" altLang="en-US" sz="1400"/>
              <a:pPr/>
              <a:t>69</a:t>
            </a:fld>
            <a:endParaRPr lang="en-US" altLang="en-US" sz="1400"/>
          </a:p>
        </p:txBody>
      </p:sp>
    </p:spTree>
  </p:cSld>
  <p:clrMapOvr>
    <a:masterClrMapping/>
  </p:clrMapOvr>
  <p:timing>
    <p:tnLst>
      <p:par>
        <p:cTn id="1" dur="indefinite" restart="never" nodeType="tmRoot"/>
      </p:par>
    </p:tnLst>
  </p:timing>
</p:sld>
</file>

<file path=ppt/slides/slide7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72705" name="Rectangle 2"/>
          <p:cNvSpPr>
            <a:spLocks noGrp="1" noChangeArrowheads="1"/>
          </p:cNvSpPr>
          <p:nvPr>
            <p:ph type="ctrTitle"/>
          </p:nvPr>
        </p:nvSpPr>
        <p:spPr>
          <a:xfrm>
            <a:off x="685800" y="609600"/>
            <a:ext cx="7772400" cy="990600"/>
          </a:xfrm>
        </p:spPr>
        <p:txBody>
          <a:bodyPr/>
          <a:lstStyle/>
          <a:p>
            <a:r>
              <a:rPr lang="en-US" altLang="en-US" smtClean="0"/>
              <a:t>There is Much More to PSM</a:t>
            </a:r>
          </a:p>
        </p:txBody>
      </p:sp>
      <p:sp>
        <p:nvSpPr>
          <p:cNvPr id="159747" name="Rectangle 3"/>
          <p:cNvSpPr>
            <a:spLocks noGrp="1" noChangeArrowheads="1"/>
          </p:cNvSpPr>
          <p:nvPr>
            <p:ph type="subTitle" idx="1"/>
          </p:nvPr>
        </p:nvSpPr>
        <p:spPr>
          <a:xfrm>
            <a:off x="838200" y="2971800"/>
            <a:ext cx="7772400" cy="1219200"/>
          </a:xfrm>
        </p:spPr>
        <p:txBody>
          <a:bodyPr/>
          <a:lstStyle/>
          <a:p>
            <a:endParaRPr lang="en-US" altLang="en-US" smtClean="0">
              <a:effectLst>
                <a:outerShdw blurRad="38100" dist="38100" dir="2700000" algn="tl">
                  <a:srgbClr val="171FC4"/>
                </a:outerShdw>
              </a:effectLst>
            </a:endParaRPr>
          </a:p>
          <a:p>
            <a:r>
              <a:rPr lang="en-US" altLang="en-US" smtClean="0">
                <a:effectLst>
                  <a:outerShdw blurRad="38100" dist="38100" dir="2700000" algn="tl">
                    <a:srgbClr val="171FC4"/>
                  </a:outerShdw>
                </a:effectLst>
              </a:rPr>
              <a:t>Now, The OSHA PSM National Emphasis Program for Refineries &amp; Chemical Facilities &amp; </a:t>
            </a:r>
            <a:r>
              <a:rPr lang="en-US" altLang="en-US" smtClean="0">
                <a:effectLst>
                  <a:outerShdw blurRad="38100" dist="38100" dir="2700000" algn="tl">
                    <a:srgbClr val="171FC4"/>
                  </a:outerShdw>
                </a:effectLst>
                <a:latin typeface="Tahoma" pitchFamily="34" charset="0"/>
              </a:rPr>
              <a:t>Severe Violator Enforcement Program (SVEP)</a:t>
            </a:r>
          </a:p>
        </p:txBody>
      </p:sp>
      <p:sp>
        <p:nvSpPr>
          <p:cNvPr id="72707"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4816C9E5-DF34-4D1B-87FD-83C7A0816AED}" type="slidenum">
              <a:rPr lang="en-US" altLang="en-US" sz="1400"/>
              <a:pPr/>
              <a:t>70</a:t>
            </a:fld>
            <a:endParaRPr lang="en-US" altLang="en-US" sz="1400"/>
          </a:p>
        </p:txBody>
      </p:sp>
    </p:spTree>
  </p:cSld>
  <p:clrMapOvr>
    <a:masterClrMapping/>
  </p:clrMapOvr>
  <p:timing>
    <p:tnLst>
      <p:par>
        <p:cTn id="1" dur="indefinite" restart="never" nodeType="tmRoot"/>
      </p:par>
    </p:tnLst>
  </p:timing>
</p:sld>
</file>

<file path=ppt/slides/slide7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73729" name="Rectangle 2"/>
          <p:cNvSpPr>
            <a:spLocks noGrp="1" noChangeArrowheads="1"/>
          </p:cNvSpPr>
          <p:nvPr>
            <p:ph type="title"/>
          </p:nvPr>
        </p:nvSpPr>
        <p:spPr/>
        <p:txBody>
          <a:bodyPr/>
          <a:lstStyle/>
          <a:p>
            <a:r>
              <a:rPr lang="en-US" altLang="en-US" sz="4000" smtClean="0"/>
              <a:t>OSHA National Emphasis Program (NEP)  for Refineries &amp; Chemical Facilities</a:t>
            </a:r>
            <a:endParaRPr lang="en-US" altLang="en-US" sz="4000" smtClean="0">
              <a:latin typeface="Arial Black" pitchFamily="34" charset="0"/>
            </a:endParaRPr>
          </a:p>
        </p:txBody>
      </p:sp>
      <p:sp>
        <p:nvSpPr>
          <p:cNvPr id="86020" name="Rectangle 4"/>
          <p:cNvSpPr>
            <a:spLocks noGrp="1" noChangeArrowheads="1"/>
          </p:cNvSpPr>
          <p:nvPr>
            <p:ph type="body" sz="half" idx="2"/>
          </p:nvPr>
        </p:nvSpPr>
        <p:spPr>
          <a:xfrm>
            <a:off x="4648200" y="1905000"/>
            <a:ext cx="4267200" cy="4114800"/>
          </a:xfrm>
        </p:spPr>
        <p:txBody>
          <a:bodyPr/>
          <a:lstStyle/>
          <a:p>
            <a:pPr>
              <a:lnSpc>
                <a:spcPct val="80000"/>
              </a:lnSpc>
              <a:defRPr/>
            </a:pPr>
            <a:r>
              <a:rPr lang="en-US" smtClean="0">
                <a:ea typeface="+mn-ea"/>
              </a:rPr>
              <a:t>Petroleum Refineries NEP</a:t>
            </a:r>
          </a:p>
          <a:p>
            <a:pPr lvl="1">
              <a:lnSpc>
                <a:spcPct val="80000"/>
              </a:lnSpc>
              <a:defRPr/>
            </a:pPr>
            <a:r>
              <a:rPr lang="en-US" sz="3200" smtClean="0"/>
              <a:t>Issued August 2009</a:t>
            </a:r>
          </a:p>
          <a:p>
            <a:pPr>
              <a:lnSpc>
                <a:spcPct val="80000"/>
              </a:lnSpc>
              <a:defRPr/>
            </a:pPr>
            <a:r>
              <a:rPr lang="en-US" smtClean="0">
                <a:ea typeface="+mn-ea"/>
              </a:rPr>
              <a:t>Chemical Facilities NEP</a:t>
            </a:r>
          </a:p>
          <a:p>
            <a:pPr lvl="1">
              <a:lnSpc>
                <a:spcPct val="80000"/>
              </a:lnSpc>
              <a:defRPr/>
            </a:pPr>
            <a:r>
              <a:rPr lang="en-US" sz="3200" smtClean="0"/>
              <a:t>Issued July 2010</a:t>
            </a:r>
          </a:p>
          <a:p>
            <a:pPr>
              <a:lnSpc>
                <a:spcPct val="80000"/>
              </a:lnSpc>
              <a:defRPr/>
            </a:pPr>
            <a:endParaRPr lang="en-US" sz="2400" smtClean="0">
              <a:ea typeface="+mn-ea"/>
            </a:endParaRPr>
          </a:p>
        </p:txBody>
      </p:sp>
      <p:pic>
        <p:nvPicPr>
          <p:cNvPr id="73731" name="Picture 5" descr="MPj01850890000[1]"/>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81000" y="2057400"/>
            <a:ext cx="4114800" cy="26876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3732"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E702F90D-7046-4281-83FF-419DA3992138}" type="slidenum">
              <a:rPr lang="en-US" altLang="en-US" sz="1400"/>
              <a:pPr/>
              <a:t>71</a:t>
            </a:fld>
            <a:endParaRPr lang="en-US" altLang="en-US" sz="1400"/>
          </a:p>
        </p:txBody>
      </p:sp>
    </p:spTree>
  </p:cSld>
  <p:clrMapOvr>
    <a:masterClrMapping/>
  </p:clrMapOvr>
  <p:timing>
    <p:tnLst>
      <p:par>
        <p:cTn id="1" dur="indefinite" restart="never" nodeType="tmRoot"/>
      </p:par>
    </p:tnLst>
  </p:timing>
</p:sld>
</file>

<file path=ppt/slides/slide7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74753" name="Rectangle 2"/>
          <p:cNvSpPr>
            <a:spLocks noGrp="1" noChangeArrowheads="1"/>
          </p:cNvSpPr>
          <p:nvPr>
            <p:ph type="title"/>
          </p:nvPr>
        </p:nvSpPr>
        <p:spPr/>
        <p:txBody>
          <a:bodyPr/>
          <a:lstStyle/>
          <a:p>
            <a:r>
              <a:rPr lang="en-US" altLang="en-US" smtClean="0"/>
              <a:t>Typical Standards Cited</a:t>
            </a:r>
          </a:p>
        </p:txBody>
      </p:sp>
      <p:sp>
        <p:nvSpPr>
          <p:cNvPr id="108547" name="Rectangle 3"/>
          <p:cNvSpPr>
            <a:spLocks noGrp="1" noChangeArrowheads="1"/>
          </p:cNvSpPr>
          <p:nvPr>
            <p:ph type="body" idx="1"/>
          </p:nvPr>
        </p:nvSpPr>
        <p:spPr/>
        <p:txBody>
          <a:bodyPr/>
          <a:lstStyle/>
          <a:p>
            <a:r>
              <a:rPr lang="en-US" altLang="en-US" sz="2800" smtClean="0">
                <a:effectLst>
                  <a:outerShdw blurRad="38100" dist="38100" dir="2700000" algn="tl">
                    <a:srgbClr val="171FC4"/>
                  </a:outerShdw>
                </a:effectLst>
              </a:rPr>
              <a:t>1910.119 	PSM – 249 violations</a:t>
            </a:r>
          </a:p>
          <a:p>
            <a:r>
              <a:rPr lang="en-US" altLang="en-US" sz="2800" smtClean="0">
                <a:effectLst>
                  <a:outerShdw blurRad="38100" dist="38100" dir="2700000" algn="tl">
                    <a:srgbClr val="171FC4"/>
                  </a:outerShdw>
                </a:effectLst>
              </a:rPr>
              <a:t>1910.147 	Lock and Tag - 20</a:t>
            </a:r>
          </a:p>
          <a:p>
            <a:r>
              <a:rPr lang="en-US" altLang="en-US" sz="2800" smtClean="0">
                <a:effectLst>
                  <a:outerShdw blurRad="38100" dist="38100" dir="2700000" algn="tl">
                    <a:srgbClr val="171FC4"/>
                  </a:outerShdw>
                </a:effectLst>
              </a:rPr>
              <a:t>1910.120 	Hazwoper - 19</a:t>
            </a:r>
          </a:p>
          <a:p>
            <a:r>
              <a:rPr lang="en-US" altLang="en-US" sz="2800" smtClean="0">
                <a:effectLst>
                  <a:outerShdw blurRad="38100" dist="38100" dir="2700000" algn="tl">
                    <a:srgbClr val="171FC4"/>
                  </a:outerShdw>
                </a:effectLst>
              </a:rPr>
              <a:t>1910.1200 	Hazcom - 12</a:t>
            </a:r>
          </a:p>
          <a:p>
            <a:r>
              <a:rPr lang="en-US" altLang="en-US" sz="2800" smtClean="0">
                <a:effectLst>
                  <a:outerShdw blurRad="38100" dist="38100" dir="2700000" algn="tl">
                    <a:srgbClr val="171FC4"/>
                  </a:outerShdw>
                </a:effectLst>
              </a:rPr>
              <a:t>1910.146 	Confined Space - 11</a:t>
            </a:r>
          </a:p>
          <a:p>
            <a:r>
              <a:rPr lang="en-US" altLang="en-US" sz="2800" smtClean="0">
                <a:effectLst>
                  <a:outerShdw blurRad="38100" dist="38100" dir="2700000" algn="tl">
                    <a:srgbClr val="171FC4"/>
                  </a:outerShdw>
                </a:effectLst>
              </a:rPr>
              <a:t>5A.001 		General Duty - 9</a:t>
            </a:r>
          </a:p>
          <a:p>
            <a:r>
              <a:rPr lang="en-US" altLang="en-US" sz="2800" smtClean="0">
                <a:effectLst>
                  <a:outerShdw blurRad="38100" dist="38100" dir="2700000" algn="tl">
                    <a:srgbClr val="171FC4"/>
                  </a:outerShdw>
                </a:effectLst>
              </a:rPr>
              <a:t>1910.307 	Hazardous Locations - 7</a:t>
            </a:r>
            <a:endParaRPr lang="en-US" altLang="en-US" smtClean="0">
              <a:effectLst>
                <a:outerShdw blurRad="38100" dist="38100" dir="2700000" algn="tl">
                  <a:srgbClr val="171FC4"/>
                </a:outerShdw>
              </a:effectLst>
            </a:endParaRPr>
          </a:p>
        </p:txBody>
      </p:sp>
      <p:sp>
        <p:nvSpPr>
          <p:cNvPr id="74755"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B912F542-7AAB-4D4D-8C90-64563D7F556D}" type="slidenum">
              <a:rPr lang="en-US" altLang="en-US" sz="1400"/>
              <a:pPr/>
              <a:t>72</a:t>
            </a:fld>
            <a:endParaRPr lang="en-US" altLang="en-US" sz="1400"/>
          </a:p>
        </p:txBody>
      </p:sp>
    </p:spTree>
  </p:cSld>
  <p:clrMapOvr>
    <a:masterClrMapping/>
  </p:clrMapOvr>
  <p:timing>
    <p:tnLst>
      <p:par>
        <p:cTn id="1" dur="indefinite" restart="never" nodeType="tmRoot"/>
      </p:par>
    </p:tnLst>
  </p:timing>
</p:sld>
</file>

<file path=ppt/slides/slide7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75777" name="Rectangle 2"/>
          <p:cNvSpPr>
            <a:spLocks noGrp="1" noChangeArrowheads="1"/>
          </p:cNvSpPr>
          <p:nvPr>
            <p:ph type="title"/>
          </p:nvPr>
        </p:nvSpPr>
        <p:spPr>
          <a:xfrm>
            <a:off x="0" y="381000"/>
            <a:ext cx="8305800" cy="838200"/>
          </a:xfrm>
        </p:spPr>
        <p:txBody>
          <a:bodyPr/>
          <a:lstStyle/>
          <a:p>
            <a:pPr algn="ctr"/>
            <a:r>
              <a:rPr lang="en-US" altLang="en-US" sz="4000" smtClean="0"/>
              <a:t>Most Frequent NEP PSM Citations</a:t>
            </a:r>
          </a:p>
        </p:txBody>
      </p:sp>
      <p:sp>
        <p:nvSpPr>
          <p:cNvPr id="111619" name="Rectangle 3"/>
          <p:cNvSpPr>
            <a:spLocks noGrp="1" noChangeArrowheads="1"/>
          </p:cNvSpPr>
          <p:nvPr>
            <p:ph type="body" idx="1"/>
          </p:nvPr>
        </p:nvSpPr>
        <p:spPr>
          <a:xfrm>
            <a:off x="533400" y="1676400"/>
            <a:ext cx="7772400" cy="5181600"/>
          </a:xfrm>
        </p:spPr>
        <p:txBody>
          <a:bodyPr/>
          <a:lstStyle/>
          <a:p>
            <a:pPr>
              <a:lnSpc>
                <a:spcPct val="140000"/>
              </a:lnSpc>
            </a:pPr>
            <a:r>
              <a:rPr lang="en-US" altLang="en-US" sz="2800" smtClean="0">
                <a:effectLst>
                  <a:outerShdw blurRad="38100" dist="38100" dir="2700000" algn="tl">
                    <a:srgbClr val="171FC4"/>
                  </a:outerShdw>
                </a:effectLst>
              </a:rPr>
              <a:t>(f)(1) Operating procedures…………..38</a:t>
            </a:r>
          </a:p>
          <a:p>
            <a:pPr>
              <a:lnSpc>
                <a:spcPct val="140000"/>
              </a:lnSpc>
            </a:pPr>
            <a:r>
              <a:rPr lang="en-US" altLang="en-US" sz="2800" smtClean="0">
                <a:effectLst>
                  <a:outerShdw blurRad="38100" dist="38100" dir="2700000" algn="tl">
                    <a:srgbClr val="171FC4"/>
                  </a:outerShdw>
                </a:effectLst>
              </a:rPr>
              <a:t>(d)(3) PSI pertaining to equipment ….28</a:t>
            </a:r>
          </a:p>
          <a:p>
            <a:pPr>
              <a:lnSpc>
                <a:spcPct val="140000"/>
              </a:lnSpc>
            </a:pPr>
            <a:r>
              <a:rPr lang="en-US" altLang="en-US" sz="2800" smtClean="0">
                <a:effectLst>
                  <a:outerShdw blurRad="38100" dist="38100" dir="2700000" algn="tl">
                    <a:srgbClr val="171FC4"/>
                  </a:outerShdw>
                </a:effectLst>
              </a:rPr>
              <a:t>(e)(3) PHA specific criteria……………26</a:t>
            </a:r>
          </a:p>
          <a:p>
            <a:pPr>
              <a:lnSpc>
                <a:spcPct val="140000"/>
              </a:lnSpc>
            </a:pPr>
            <a:r>
              <a:rPr lang="en-US" altLang="en-US" sz="2800" smtClean="0">
                <a:effectLst>
                  <a:outerShdw blurRad="38100" dist="38100" dir="2700000" algn="tl">
                    <a:srgbClr val="171FC4"/>
                  </a:outerShdw>
                </a:effectLst>
              </a:rPr>
              <a:t>(j)(4) MI Inspection &amp; Testing ………..21</a:t>
            </a:r>
          </a:p>
          <a:p>
            <a:pPr>
              <a:lnSpc>
                <a:spcPct val="140000"/>
              </a:lnSpc>
            </a:pPr>
            <a:r>
              <a:rPr lang="en-US" altLang="en-US" sz="2800" smtClean="0">
                <a:effectLst>
                  <a:outerShdw blurRad="38100" dist="38100" dir="2700000" algn="tl">
                    <a:srgbClr val="171FC4"/>
                  </a:outerShdw>
                </a:effectLst>
              </a:rPr>
              <a:t>(e)(5) PHA recommendation ...………12</a:t>
            </a:r>
          </a:p>
          <a:p>
            <a:pPr>
              <a:lnSpc>
                <a:spcPct val="140000"/>
              </a:lnSpc>
            </a:pPr>
            <a:r>
              <a:rPr lang="en-US" altLang="en-US" sz="2800" smtClean="0">
                <a:effectLst>
                  <a:outerShdw blurRad="38100" dist="38100" dir="2700000" algn="tl">
                    <a:srgbClr val="171FC4"/>
                  </a:outerShdw>
                </a:effectLst>
              </a:rPr>
              <a:t>(l)(1) MOC implementation …………..12</a:t>
            </a:r>
            <a:endParaRPr lang="en-US" altLang="en-US" smtClean="0">
              <a:effectLst>
                <a:outerShdw blurRad="38100" dist="38100" dir="2700000" algn="tl">
                  <a:srgbClr val="171FC4"/>
                </a:outerShdw>
              </a:effectLst>
            </a:endParaRPr>
          </a:p>
        </p:txBody>
      </p:sp>
      <p:sp>
        <p:nvSpPr>
          <p:cNvPr id="75779" name="Text Box 4"/>
          <p:cNvSpPr txBox="1">
            <a:spLocks noChangeArrowheads="1"/>
          </p:cNvSpPr>
          <p:nvPr/>
        </p:nvSpPr>
        <p:spPr bwMode="auto">
          <a:xfrm>
            <a:off x="381000" y="1333500"/>
            <a:ext cx="46482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spcBef>
                <a:spcPct val="50000"/>
              </a:spcBef>
            </a:pPr>
            <a:r>
              <a:rPr lang="en-US" altLang="en-US" b="1" u="sng"/>
              <a:t>1910.119</a:t>
            </a:r>
          </a:p>
        </p:txBody>
      </p:sp>
      <p:sp>
        <p:nvSpPr>
          <p:cNvPr id="75780"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46EBE53C-E314-4C0E-A091-D4681517357E}" type="slidenum">
              <a:rPr lang="en-US" altLang="en-US" sz="1400"/>
              <a:pPr/>
              <a:t>73</a:t>
            </a:fld>
            <a:endParaRPr lang="en-US" altLang="en-US" sz="1400"/>
          </a:p>
        </p:txBody>
      </p:sp>
    </p:spTree>
  </p:cSld>
  <p:clrMapOvr>
    <a:masterClrMapping/>
  </p:clrMapOvr>
  <p:timing>
    <p:tnLst>
      <p:par>
        <p:cTn id="1" dur="indefinite" restart="never" nodeType="tmRoot"/>
      </p:par>
    </p:tnLst>
  </p:timing>
</p:sld>
</file>

<file path=ppt/slides/slide74.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76801" name="Rectangle 2"/>
          <p:cNvSpPr>
            <a:spLocks noGrp="1" noChangeArrowheads="1"/>
          </p:cNvSpPr>
          <p:nvPr>
            <p:ph type="title"/>
          </p:nvPr>
        </p:nvSpPr>
        <p:spPr>
          <a:xfrm>
            <a:off x="228600" y="533400"/>
            <a:ext cx="8610600" cy="990600"/>
          </a:xfrm>
        </p:spPr>
        <p:txBody>
          <a:bodyPr/>
          <a:lstStyle/>
          <a:p>
            <a:r>
              <a:rPr lang="en-US" altLang="en-US" smtClean="0"/>
              <a:t>Severe Violator Enforcement Program (SVEP)</a:t>
            </a:r>
            <a:endParaRPr lang="en-US" altLang="en-US" smtClean="0">
              <a:latin typeface="Tahoma" pitchFamily="34" charset="0"/>
            </a:endParaRPr>
          </a:p>
        </p:txBody>
      </p:sp>
      <p:sp>
        <p:nvSpPr>
          <p:cNvPr id="201731" name="Rectangle 3"/>
          <p:cNvSpPr>
            <a:spLocks noGrp="1" noChangeArrowheads="1"/>
          </p:cNvSpPr>
          <p:nvPr>
            <p:ph type="body" idx="1"/>
          </p:nvPr>
        </p:nvSpPr>
        <p:spPr/>
        <p:txBody>
          <a:bodyPr/>
          <a:lstStyle/>
          <a:p>
            <a:pPr>
              <a:defRPr/>
            </a:pPr>
            <a:r>
              <a:rPr lang="en-US" sz="2800" smtClean="0">
                <a:ea typeface="+mn-ea"/>
              </a:rPr>
              <a:t>This Instruction establishes enforcement policies and procedures for OSHA's Severe Violator Enforcement Program (SVEP), which concentrates resources on inspecting </a:t>
            </a:r>
            <a:r>
              <a:rPr lang="en-US" sz="2800" b="1" u="sng" smtClean="0">
                <a:ea typeface="+mn-ea"/>
              </a:rPr>
              <a:t>employers who have demonstrated indifference to their OSH Act</a:t>
            </a:r>
            <a:r>
              <a:rPr lang="en-US" sz="2800" smtClean="0">
                <a:ea typeface="+mn-ea"/>
              </a:rPr>
              <a:t> obligations by willful, repeated, or failure-to-abate violations. This Instruction replaces OSHA's Enhanced Enforcement Program (EEP).</a:t>
            </a:r>
            <a:endParaRPr lang="en-US" smtClean="0">
              <a:latin typeface="Tahoma" pitchFamily="34" charset="0"/>
              <a:ea typeface="+mn-ea"/>
            </a:endParaRPr>
          </a:p>
        </p:txBody>
      </p:sp>
      <p:sp>
        <p:nvSpPr>
          <p:cNvPr id="76803"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CD99E5B7-0755-4A0B-8EBC-C727A7F458A8}" type="slidenum">
              <a:rPr lang="en-US" altLang="en-US" sz="1400"/>
              <a:pPr/>
              <a:t>74</a:t>
            </a:fld>
            <a:endParaRPr lang="en-US" altLang="en-US" sz="1400"/>
          </a:p>
        </p:txBody>
      </p:sp>
    </p:spTree>
  </p:cSld>
  <p:clrMapOvr>
    <a:masterClrMapping/>
  </p:clrMapOvr>
  <p:timing>
    <p:tnLst>
      <p:par>
        <p:cTn id="1" dur="indefinite" restart="never" nodeType="tmRoot"/>
      </p:par>
    </p:tnLst>
  </p:timing>
</p:sld>
</file>

<file path=ppt/slides/slide7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77825" name="Rectangle 2"/>
          <p:cNvSpPr>
            <a:spLocks noGrp="1" noChangeArrowheads="1"/>
          </p:cNvSpPr>
          <p:nvPr>
            <p:ph type="title"/>
          </p:nvPr>
        </p:nvSpPr>
        <p:spPr/>
        <p:txBody>
          <a:bodyPr/>
          <a:lstStyle/>
          <a:p>
            <a:r>
              <a:rPr lang="en-US" altLang="en-US" smtClean="0"/>
              <a:t>Severe Violator Enforcement Program (SVEP)</a:t>
            </a:r>
          </a:p>
        </p:txBody>
      </p:sp>
      <p:sp>
        <p:nvSpPr>
          <p:cNvPr id="202755" name="Rectangle 3"/>
          <p:cNvSpPr>
            <a:spLocks noGrp="1" noChangeArrowheads="1"/>
          </p:cNvSpPr>
          <p:nvPr>
            <p:ph type="body" idx="1"/>
          </p:nvPr>
        </p:nvSpPr>
        <p:spPr/>
        <p:txBody>
          <a:bodyPr/>
          <a:lstStyle/>
          <a:p>
            <a:pPr>
              <a:buFont typeface="Wingdings" pitchFamily="2" charset="2"/>
              <a:buNone/>
              <a:defRPr/>
            </a:pPr>
            <a:r>
              <a:rPr lang="en-US" sz="2800" smtClean="0">
                <a:ea typeface="+mn-ea"/>
              </a:rPr>
              <a:t>References:</a:t>
            </a:r>
          </a:p>
          <a:p>
            <a:pPr>
              <a:buFont typeface="Wingdings" pitchFamily="2" charset="2"/>
              <a:buNone/>
              <a:defRPr/>
            </a:pPr>
            <a:endParaRPr lang="en-US" sz="2800" smtClean="0">
              <a:ea typeface="+mn-ea"/>
            </a:endParaRPr>
          </a:p>
          <a:p>
            <a:pPr>
              <a:defRPr/>
            </a:pPr>
            <a:r>
              <a:rPr lang="en-US" sz="2800" smtClean="0">
                <a:ea typeface="+mn-ea"/>
              </a:rPr>
              <a:t>OSHA Instruction CPL 03-00-010, Petroleum Refinery Process Safety Management National Emphasis Program, August 18, 2009</a:t>
            </a:r>
            <a:endParaRPr lang="en-US" smtClean="0">
              <a:latin typeface="Tahoma" pitchFamily="34" charset="0"/>
              <a:ea typeface="+mn-ea"/>
            </a:endParaRPr>
          </a:p>
        </p:txBody>
      </p:sp>
      <p:sp>
        <p:nvSpPr>
          <p:cNvPr id="77827"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ABE5AC0C-BABC-489F-BE80-2F6F337EFD79}" type="slidenum">
              <a:rPr lang="en-US" altLang="en-US" sz="1400"/>
              <a:pPr/>
              <a:t>75</a:t>
            </a:fld>
            <a:endParaRPr lang="en-US" altLang="en-US" sz="1400"/>
          </a:p>
        </p:txBody>
      </p:sp>
    </p:spTree>
  </p:cSld>
  <p:clrMapOvr>
    <a:masterClrMapping/>
  </p:clrMapOvr>
  <p:timing>
    <p:tnLst>
      <p:par>
        <p:cTn id="1" dur="indefinite" restart="never" nodeType="tmRoot"/>
      </p:par>
    </p:tnLst>
  </p:timing>
</p:sld>
</file>

<file path=ppt/slides/slide7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78849" name="Rectangle 2"/>
          <p:cNvSpPr>
            <a:spLocks noGrp="1" noChangeArrowheads="1"/>
          </p:cNvSpPr>
          <p:nvPr>
            <p:ph type="title"/>
          </p:nvPr>
        </p:nvSpPr>
        <p:spPr/>
        <p:txBody>
          <a:bodyPr/>
          <a:lstStyle/>
          <a:p>
            <a:r>
              <a:rPr lang="en-US" altLang="en-US" smtClean="0"/>
              <a:t>Severe Violator Enforcement Program (SVEP)</a:t>
            </a:r>
          </a:p>
        </p:txBody>
      </p:sp>
      <p:sp>
        <p:nvSpPr>
          <p:cNvPr id="203779" name="Rectangle 3"/>
          <p:cNvSpPr>
            <a:spLocks noGrp="1" noChangeArrowheads="1"/>
          </p:cNvSpPr>
          <p:nvPr>
            <p:ph type="body" idx="1"/>
          </p:nvPr>
        </p:nvSpPr>
        <p:spPr>
          <a:xfrm>
            <a:off x="685800" y="1981200"/>
            <a:ext cx="7772400" cy="4724400"/>
          </a:xfrm>
        </p:spPr>
        <p:txBody>
          <a:bodyPr/>
          <a:lstStyle/>
          <a:p>
            <a:pPr>
              <a:lnSpc>
                <a:spcPct val="80000"/>
              </a:lnSpc>
              <a:defRPr/>
            </a:pPr>
            <a:r>
              <a:rPr lang="en-US" sz="2800" dirty="0" smtClean="0">
                <a:ea typeface="+mn-ea"/>
              </a:rPr>
              <a:t>Enhanced Follow-up Inspections</a:t>
            </a:r>
          </a:p>
          <a:p>
            <a:pPr>
              <a:lnSpc>
                <a:spcPct val="80000"/>
              </a:lnSpc>
              <a:defRPr/>
            </a:pPr>
            <a:r>
              <a:rPr lang="en-US" sz="2800" dirty="0" smtClean="0">
                <a:ea typeface="+mn-ea"/>
              </a:rPr>
              <a:t>Nationwide Inspections of Related Workplaces/Worksites</a:t>
            </a:r>
          </a:p>
          <a:p>
            <a:pPr>
              <a:lnSpc>
                <a:spcPct val="80000"/>
              </a:lnSpc>
              <a:defRPr/>
            </a:pPr>
            <a:r>
              <a:rPr lang="en-US" sz="2800" dirty="0" smtClean="0">
                <a:ea typeface="+mn-ea"/>
              </a:rPr>
              <a:t>Increased Company Awareness of OSHA Enforcement</a:t>
            </a:r>
          </a:p>
          <a:p>
            <a:pPr>
              <a:lnSpc>
                <a:spcPct val="80000"/>
              </a:lnSpc>
              <a:defRPr/>
            </a:pPr>
            <a:r>
              <a:rPr lang="en-US" sz="2800" dirty="0" smtClean="0">
                <a:ea typeface="+mn-ea"/>
              </a:rPr>
              <a:t>Enhanced Settlement Provisions</a:t>
            </a:r>
          </a:p>
          <a:p>
            <a:pPr>
              <a:lnSpc>
                <a:spcPct val="80000"/>
              </a:lnSpc>
              <a:defRPr/>
            </a:pPr>
            <a:r>
              <a:rPr lang="en-US" sz="2800" dirty="0" smtClean="0">
                <a:ea typeface="+mn-ea"/>
              </a:rPr>
              <a:t>Federal Court Enforcement under Section 11(b) of the OSH Act</a:t>
            </a:r>
          </a:p>
          <a:p>
            <a:pPr>
              <a:lnSpc>
                <a:spcPct val="80000"/>
              </a:lnSpc>
              <a:buFont typeface="Wingdings" pitchFamily="2" charset="2"/>
              <a:buNone/>
              <a:defRPr/>
            </a:pPr>
            <a:endParaRPr lang="en-US" sz="1800" dirty="0" smtClean="0">
              <a:ea typeface="+mn-ea"/>
            </a:endParaRPr>
          </a:p>
          <a:p>
            <a:pPr>
              <a:lnSpc>
                <a:spcPct val="80000"/>
              </a:lnSpc>
              <a:buFont typeface="Wingdings" pitchFamily="2" charset="2"/>
              <a:buNone/>
              <a:defRPr/>
            </a:pPr>
            <a:r>
              <a:rPr lang="en-US" b="1" u="sng" dirty="0" smtClean="0">
                <a:solidFill>
                  <a:srgbClr val="FF0000"/>
                </a:solidFill>
                <a:latin typeface="Tahoma" pitchFamily="34" charset="0"/>
                <a:ea typeface="+mn-ea"/>
              </a:rPr>
              <a:t>Bottom Line:  OSHA is Serious About</a:t>
            </a:r>
          </a:p>
          <a:p>
            <a:pPr>
              <a:lnSpc>
                <a:spcPct val="80000"/>
              </a:lnSpc>
              <a:buFont typeface="Wingdings" pitchFamily="2" charset="2"/>
              <a:buNone/>
              <a:defRPr/>
            </a:pPr>
            <a:r>
              <a:rPr lang="en-US" b="1" u="sng" dirty="0" smtClean="0">
                <a:solidFill>
                  <a:srgbClr val="FF0000"/>
                </a:solidFill>
                <a:latin typeface="Tahoma" pitchFamily="34" charset="0"/>
                <a:ea typeface="+mn-ea"/>
              </a:rPr>
              <a:t>Compliance and Enforcement of PSM</a:t>
            </a:r>
            <a:endParaRPr lang="en-US" dirty="0" smtClean="0">
              <a:latin typeface="Tahoma" pitchFamily="34" charset="0"/>
              <a:ea typeface="+mn-ea"/>
            </a:endParaRPr>
          </a:p>
        </p:txBody>
      </p:sp>
      <p:sp>
        <p:nvSpPr>
          <p:cNvPr id="78851"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A000C980-989F-4151-9C6F-2800CD7CD704}" type="slidenum">
              <a:rPr lang="en-US" altLang="en-US" sz="1400"/>
              <a:pPr/>
              <a:t>76</a:t>
            </a:fld>
            <a:endParaRPr lang="en-US" altLang="en-US" sz="1400"/>
          </a:p>
        </p:txBody>
      </p:sp>
    </p:spTree>
  </p:cSld>
  <p:clrMapOvr>
    <a:masterClrMapping/>
  </p:clrMapOvr>
  <p:timing>
    <p:tnLst>
      <p:par>
        <p:cTn id="1" dur="indefinite" restart="never" nodeType="tmRoot"/>
      </p:par>
    </p:tnLst>
  </p:timing>
</p:sld>
</file>

<file path=ppt/slides/slide7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79873" name="Rectangle 4"/>
          <p:cNvSpPr>
            <a:spLocks noChangeArrowheads="1"/>
          </p:cNvSpPr>
          <p:nvPr/>
        </p:nvSpPr>
        <p:spPr bwMode="auto">
          <a:xfrm>
            <a:off x="685800" y="1981200"/>
            <a:ext cx="7772400" cy="990600"/>
          </a:xfrm>
          <a:prstGeom prst="rect">
            <a:avLst/>
          </a:prstGeom>
          <a:noFill/>
          <a:ln>
            <a:noFill/>
          </a:ln>
          <a:effectLst>
            <a:outerShdw dist="35915"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gn="ctr">
              <a:lnSpc>
                <a:spcPct val="90000"/>
              </a:lnSpc>
            </a:pPr>
            <a:r>
              <a:rPr lang="en-US" altLang="en-US" sz="4400" b="1">
                <a:solidFill>
                  <a:schemeClr val="tx2"/>
                </a:solidFill>
                <a:latin typeface="Times New Roman" pitchFamily="18" charset="0"/>
              </a:rPr>
              <a:t>EPA Risk Management Plans (RMP) Basics</a:t>
            </a:r>
          </a:p>
        </p:txBody>
      </p:sp>
      <p:sp>
        <p:nvSpPr>
          <p:cNvPr id="180229" name="Rectangle 5"/>
          <p:cNvSpPr>
            <a:spLocks noChangeArrowheads="1"/>
          </p:cNvSpPr>
          <p:nvPr/>
        </p:nvSpPr>
        <p:spPr bwMode="auto">
          <a:xfrm>
            <a:off x="685800" y="3048000"/>
            <a:ext cx="7772400" cy="1219200"/>
          </a:xfrm>
          <a:prstGeom prst="rect">
            <a:avLst/>
          </a:prstGeom>
          <a:noFill/>
          <a:ln>
            <a:noFill/>
          </a:ln>
          <a:effectLst>
            <a:outerShdw blurRad="68580"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marL="342900" indent="-342900"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gn="ctr">
              <a:lnSpc>
                <a:spcPct val="90000"/>
              </a:lnSpc>
              <a:spcBef>
                <a:spcPct val="20000"/>
              </a:spcBef>
              <a:buSzPct val="80000"/>
              <a:buFont typeface="Wingdings" pitchFamily="2" charset="2"/>
              <a:buNone/>
            </a:pPr>
            <a:r>
              <a:rPr lang="en-US" altLang="en-US" sz="3200">
                <a:effectLst>
                  <a:outerShdw blurRad="38100" dist="38100" dir="2700000" algn="tl">
                    <a:srgbClr val="171FC4"/>
                  </a:outerShdw>
                </a:effectLst>
              </a:rPr>
              <a:t>CAA 112(r)</a:t>
            </a:r>
          </a:p>
        </p:txBody>
      </p:sp>
      <p:sp>
        <p:nvSpPr>
          <p:cNvPr id="79875"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9C42C02F-98EE-4831-AFA7-FEF18CB4F05A}" type="slidenum">
              <a:rPr lang="en-US" altLang="en-US" sz="1400"/>
              <a:pPr/>
              <a:t>77</a:t>
            </a:fld>
            <a:endParaRPr lang="en-US" altLang="en-US" sz="1400"/>
          </a:p>
        </p:txBody>
      </p:sp>
    </p:spTree>
  </p:cSld>
  <p:clrMapOvr>
    <a:masterClrMapping/>
  </p:clrMapOvr>
  <p:timing>
    <p:tnLst>
      <p:par>
        <p:cTn id="1" dur="indefinite" restart="never" nodeType="tmRoot"/>
      </p:par>
    </p:tnLst>
  </p:timing>
</p:sld>
</file>

<file path=ppt/slides/slide7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80897" name="Rectangle 4"/>
          <p:cNvSpPr>
            <a:spLocks noChangeArrowheads="1"/>
          </p:cNvSpPr>
          <p:nvPr/>
        </p:nvSpPr>
        <p:spPr bwMode="auto">
          <a:xfrm>
            <a:off x="228600" y="533400"/>
            <a:ext cx="8763000" cy="990600"/>
          </a:xfrm>
          <a:prstGeom prst="rect">
            <a:avLst/>
          </a:prstGeom>
          <a:noFill/>
          <a:ln>
            <a:noFill/>
          </a:ln>
          <a:effectLst>
            <a:outerShdw dist="35916" dir="8100068"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nSpc>
                <a:spcPct val="90000"/>
              </a:lnSpc>
            </a:pPr>
            <a:r>
              <a:rPr lang="en-US" altLang="en-US" sz="4400" b="1">
                <a:solidFill>
                  <a:schemeClr val="tx2"/>
                </a:solidFill>
                <a:latin typeface="Times New Roman" pitchFamily="18" charset="0"/>
              </a:rPr>
              <a:t>One More Thing to Discuss…</a:t>
            </a:r>
            <a:br>
              <a:rPr lang="en-US" altLang="en-US" sz="4400" b="1">
                <a:solidFill>
                  <a:schemeClr val="tx2"/>
                </a:solidFill>
                <a:latin typeface="Times New Roman" pitchFamily="18" charset="0"/>
              </a:rPr>
            </a:br>
            <a:r>
              <a:rPr lang="en-US" altLang="en-US" sz="4400" b="1">
                <a:solidFill>
                  <a:schemeClr val="tx2"/>
                </a:solidFill>
                <a:latin typeface="Times New Roman" pitchFamily="18" charset="0"/>
              </a:rPr>
              <a:t>EPA Risk Management Plans</a:t>
            </a:r>
            <a:br>
              <a:rPr lang="en-US" altLang="en-US" sz="4400" b="1">
                <a:solidFill>
                  <a:schemeClr val="tx2"/>
                </a:solidFill>
                <a:latin typeface="Times New Roman" pitchFamily="18" charset="0"/>
              </a:rPr>
            </a:br>
            <a:r>
              <a:rPr lang="en-US" altLang="en-US" sz="4400" b="1">
                <a:solidFill>
                  <a:schemeClr val="tx2"/>
                </a:solidFill>
                <a:latin typeface="Times New Roman" pitchFamily="18" charset="0"/>
              </a:rPr>
              <a:t>(RMP)</a:t>
            </a:r>
          </a:p>
        </p:txBody>
      </p:sp>
      <p:sp>
        <p:nvSpPr>
          <p:cNvPr id="182277" name="Rectangle 5"/>
          <p:cNvSpPr>
            <a:spLocks noChangeArrowheads="1"/>
          </p:cNvSpPr>
          <p:nvPr/>
        </p:nvSpPr>
        <p:spPr bwMode="auto">
          <a:xfrm>
            <a:off x="685800" y="2133600"/>
            <a:ext cx="7772400" cy="4114800"/>
          </a:xfrm>
          <a:prstGeom prst="rect">
            <a:avLst/>
          </a:prstGeom>
          <a:noFill/>
          <a:ln>
            <a:noFill/>
          </a:ln>
          <a:effectLst>
            <a:outerShdw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lstStyle>
            <a:lvl1pPr marL="342900" indent="-342900"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nSpc>
                <a:spcPct val="80000"/>
              </a:lnSpc>
              <a:spcBef>
                <a:spcPct val="20000"/>
              </a:spcBef>
              <a:buSzPct val="80000"/>
              <a:buFont typeface="Wingdings" pitchFamily="2" charset="2"/>
              <a:buChar char="l"/>
            </a:pPr>
            <a:r>
              <a:rPr lang="en-US" altLang="en-US" sz="2800">
                <a:effectLst>
                  <a:outerShdw blurRad="38100" dist="38100" dir="2700000" algn="tl">
                    <a:srgbClr val="171FC4"/>
                  </a:outerShdw>
                </a:effectLst>
              </a:rPr>
              <a:t>Many Times Companies Who Must Comply with PSM, must also Comply with the Requirements of EPA Risk Management Plans (RMP)</a:t>
            </a:r>
          </a:p>
          <a:p>
            <a:pPr>
              <a:lnSpc>
                <a:spcPct val="80000"/>
              </a:lnSpc>
              <a:spcBef>
                <a:spcPct val="20000"/>
              </a:spcBef>
              <a:buSzPct val="80000"/>
              <a:buFont typeface="Wingdings" pitchFamily="2" charset="2"/>
              <a:buChar char="l"/>
            </a:pPr>
            <a:r>
              <a:rPr lang="en-US" altLang="en-US" sz="2800">
                <a:effectLst>
                  <a:outerShdw blurRad="38100" dist="38100" dir="2700000" algn="tl">
                    <a:srgbClr val="171FC4"/>
                  </a:outerShdw>
                </a:effectLst>
              </a:rPr>
              <a:t>The RMP Standard was to be a Mirror of the PSM Standard…Didn’t happen!</a:t>
            </a:r>
          </a:p>
          <a:p>
            <a:pPr>
              <a:lnSpc>
                <a:spcPct val="80000"/>
              </a:lnSpc>
              <a:spcBef>
                <a:spcPct val="20000"/>
              </a:spcBef>
              <a:buSzPct val="80000"/>
              <a:buFont typeface="Wingdings" pitchFamily="2" charset="2"/>
              <a:buChar char="l"/>
            </a:pPr>
            <a:r>
              <a:rPr lang="en-US" altLang="en-US" sz="2800">
                <a:effectLst>
                  <a:outerShdw blurRad="38100" dist="38100" dir="2700000" algn="tl">
                    <a:srgbClr val="171FC4"/>
                  </a:outerShdw>
                </a:effectLst>
              </a:rPr>
              <a:t>Remember…PSM Protects the Workforce, RMP Protects the Community</a:t>
            </a:r>
            <a:endParaRPr lang="en-US" altLang="en-US" sz="3200">
              <a:effectLst>
                <a:outerShdw blurRad="38100" dist="38100" dir="2700000" algn="tl">
                  <a:srgbClr val="171FC4"/>
                </a:outerShdw>
              </a:effectLst>
            </a:endParaRPr>
          </a:p>
        </p:txBody>
      </p:sp>
      <p:sp>
        <p:nvSpPr>
          <p:cNvPr id="80899"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0C0C05C1-723B-4756-A89F-EBDE67C6D3E1}" type="slidenum">
              <a:rPr lang="en-US" altLang="en-US" sz="1400"/>
              <a:pPr/>
              <a:t>78</a:t>
            </a:fld>
            <a:endParaRPr lang="en-US" altLang="en-US" sz="1400"/>
          </a:p>
        </p:txBody>
      </p:sp>
    </p:spTree>
  </p:cSld>
  <p:clrMapOvr>
    <a:masterClrMapping/>
  </p:clrMapOvr>
  <p:timing>
    <p:tnLst>
      <p:par>
        <p:cTn id="1" dur="indefinite" restart="never" nodeType="tmRoot"/>
      </p:par>
    </p:tnLst>
  </p:timing>
</p:sld>
</file>

<file path=ppt/slides/slide7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81921" name="Rectangle 2"/>
          <p:cNvSpPr>
            <a:spLocks noChangeArrowheads="1"/>
          </p:cNvSpPr>
          <p:nvPr/>
        </p:nvSpPr>
        <p:spPr bwMode="auto">
          <a:xfrm>
            <a:off x="685800" y="533400"/>
            <a:ext cx="7772400" cy="990600"/>
          </a:xfrm>
          <a:prstGeom prst="rect">
            <a:avLst/>
          </a:prstGeom>
          <a:noFill/>
          <a:ln>
            <a:noFill/>
          </a:ln>
          <a:effectLst>
            <a:outerShdw dist="35916" dir="8100068"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nchor="ct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lnSpc>
                <a:spcPct val="90000"/>
              </a:lnSpc>
            </a:pPr>
            <a:r>
              <a:rPr lang="en-US" altLang="en-US" sz="4400" b="1">
                <a:solidFill>
                  <a:schemeClr val="tx2"/>
                </a:solidFill>
                <a:latin typeface="Times New Roman" pitchFamily="18" charset="0"/>
              </a:rPr>
              <a:t>EPA RMP</a:t>
            </a:r>
          </a:p>
        </p:txBody>
      </p:sp>
      <p:sp>
        <p:nvSpPr>
          <p:cNvPr id="183299" name="Rectangle 3"/>
          <p:cNvSpPr>
            <a:spLocks noChangeArrowheads="1"/>
          </p:cNvSpPr>
          <p:nvPr/>
        </p:nvSpPr>
        <p:spPr bwMode="auto">
          <a:xfrm>
            <a:off x="685800" y="1981200"/>
            <a:ext cx="7772400" cy="4648200"/>
          </a:xfrm>
          <a:prstGeom prst="rect">
            <a:avLst/>
          </a:prstGeom>
          <a:noFill/>
          <a:ln>
            <a:noFill/>
          </a:ln>
          <a:effectLst>
            <a:outerShdw dist="25399" dir="8100000" algn="ctr" rotWithShape="0">
              <a:srgbClr val="808080">
                <a:alpha val="75000"/>
              </a:srgbClr>
            </a:outerShdw>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txBody>
          <a:bodyPr/>
          <a:lstStyle/>
          <a:p>
            <a:pPr marL="342900" indent="-342900" eaLnBrk="0" hangingPunct="0">
              <a:lnSpc>
                <a:spcPct val="80000"/>
              </a:lnSpc>
              <a:spcBef>
                <a:spcPct val="20000"/>
              </a:spcBef>
              <a:buSzPct val="80000"/>
              <a:buFont typeface="Wingdings" pitchFamily="2" charset="2"/>
              <a:buChar char="l"/>
              <a:defRPr/>
            </a:pPr>
            <a:r>
              <a:rPr lang="en-US" sz="3200">
                <a:effectLst>
                  <a:outerShdw blurRad="38100" dist="38100" dir="2700000" algn="tl">
                    <a:srgbClr val="000000"/>
                  </a:outerShdw>
                </a:effectLst>
                <a:latin typeface="Arial" charset="0"/>
                <a:ea typeface="ＭＳ Ｐゴシック" pitchFamily="1" charset="-128"/>
              </a:rPr>
              <a:t>Basic Requirements</a:t>
            </a:r>
          </a:p>
          <a:p>
            <a:pPr marL="742950" lvl="1" indent="-285750" eaLnBrk="0" hangingPunct="0">
              <a:lnSpc>
                <a:spcPct val="80000"/>
              </a:lnSpc>
              <a:spcBef>
                <a:spcPct val="20000"/>
              </a:spcBef>
              <a:buSzPct val="80000"/>
              <a:buFont typeface="Wingdings" pitchFamily="2" charset="2"/>
              <a:buChar char="n"/>
              <a:defRPr/>
            </a:pPr>
            <a:r>
              <a:rPr lang="en-US" sz="2800">
                <a:effectLst>
                  <a:outerShdw blurRad="38100" dist="38100" dir="2700000" algn="tl">
                    <a:srgbClr val="000000"/>
                  </a:outerShdw>
                </a:effectLst>
                <a:latin typeface="Arial" charset="0"/>
                <a:ea typeface="ＭＳ Ｐゴシック" pitchFamily="1" charset="-128"/>
              </a:rPr>
              <a:t>Executive summary</a:t>
            </a:r>
            <a:endParaRPr lang="en-US" sz="2800">
              <a:effectLst>
                <a:outerShdw blurRad="38100" dist="38100" dir="2700000" algn="tl">
                  <a:srgbClr val="000000"/>
                </a:outerShdw>
              </a:effectLst>
              <a:latin typeface="Lucida Grande" pitchFamily="1" charset="0"/>
              <a:ea typeface="ＭＳ Ｐゴシック" pitchFamily="1" charset="-128"/>
            </a:endParaRPr>
          </a:p>
          <a:p>
            <a:pPr marL="742950" lvl="1" indent="-285750" eaLnBrk="0" hangingPunct="0">
              <a:lnSpc>
                <a:spcPct val="80000"/>
              </a:lnSpc>
              <a:spcBef>
                <a:spcPct val="20000"/>
              </a:spcBef>
              <a:buSzPct val="80000"/>
              <a:buFont typeface="Wingdings" pitchFamily="2" charset="2"/>
              <a:buChar char="n"/>
              <a:defRPr/>
            </a:pPr>
            <a:r>
              <a:rPr lang="en-US" sz="2800">
                <a:effectLst>
                  <a:outerShdw blurRad="38100" dist="38100" dir="2700000" algn="tl">
                    <a:srgbClr val="000000"/>
                  </a:outerShdw>
                </a:effectLst>
                <a:latin typeface="Arial" charset="0"/>
                <a:ea typeface="ＭＳ Ｐゴシック" pitchFamily="1" charset="-128"/>
              </a:rPr>
              <a:t>Registration</a:t>
            </a:r>
            <a:endParaRPr lang="en-US" sz="2800">
              <a:effectLst>
                <a:outerShdw blurRad="38100" dist="38100" dir="2700000" algn="tl">
                  <a:srgbClr val="000000"/>
                </a:outerShdw>
              </a:effectLst>
              <a:latin typeface="Lucida Grande" pitchFamily="1" charset="0"/>
              <a:ea typeface="ＭＳ Ｐゴシック" pitchFamily="1" charset="-128"/>
            </a:endParaRPr>
          </a:p>
          <a:p>
            <a:pPr marL="742950" lvl="1" indent="-285750" eaLnBrk="0" hangingPunct="0">
              <a:lnSpc>
                <a:spcPct val="80000"/>
              </a:lnSpc>
              <a:spcBef>
                <a:spcPct val="20000"/>
              </a:spcBef>
              <a:buSzPct val="80000"/>
              <a:buFont typeface="Wingdings" pitchFamily="2" charset="2"/>
              <a:buChar char="n"/>
              <a:defRPr/>
            </a:pPr>
            <a:r>
              <a:rPr lang="en-US" sz="2800">
                <a:effectLst>
                  <a:outerShdw blurRad="38100" dist="38100" dir="2700000" algn="tl">
                    <a:srgbClr val="000000"/>
                  </a:outerShdw>
                </a:effectLst>
                <a:latin typeface="Arial" charset="0"/>
                <a:ea typeface="ＭＳ Ｐゴシック" pitchFamily="1" charset="-128"/>
              </a:rPr>
              <a:t>Off-site consequence analysis</a:t>
            </a:r>
            <a:endParaRPr lang="en-US" sz="2800">
              <a:effectLst>
                <a:outerShdw blurRad="38100" dist="38100" dir="2700000" algn="tl">
                  <a:srgbClr val="000000"/>
                </a:outerShdw>
              </a:effectLst>
              <a:latin typeface="Lucida Grande" pitchFamily="1" charset="0"/>
              <a:ea typeface="ＭＳ Ｐゴシック" pitchFamily="1" charset="-128"/>
            </a:endParaRPr>
          </a:p>
          <a:p>
            <a:pPr marL="742950" lvl="1" indent="-285750" eaLnBrk="0" hangingPunct="0">
              <a:lnSpc>
                <a:spcPct val="80000"/>
              </a:lnSpc>
              <a:spcBef>
                <a:spcPct val="20000"/>
              </a:spcBef>
              <a:buSzPct val="80000"/>
              <a:buFont typeface="Wingdings" pitchFamily="2" charset="2"/>
              <a:buChar char="n"/>
              <a:defRPr/>
            </a:pPr>
            <a:r>
              <a:rPr lang="en-US" sz="2800">
                <a:effectLst>
                  <a:outerShdw blurRad="38100" dist="38100" dir="2700000" algn="tl">
                    <a:srgbClr val="000000"/>
                  </a:outerShdw>
                </a:effectLst>
                <a:latin typeface="Arial" charset="0"/>
                <a:ea typeface="ＭＳ Ｐゴシック" pitchFamily="1" charset="-128"/>
              </a:rPr>
              <a:t>Five-year accident history</a:t>
            </a:r>
            <a:endParaRPr lang="en-US" sz="2800">
              <a:effectLst>
                <a:outerShdw blurRad="38100" dist="38100" dir="2700000" algn="tl">
                  <a:srgbClr val="000000"/>
                </a:outerShdw>
              </a:effectLst>
              <a:latin typeface="Lucida Grande" pitchFamily="1" charset="0"/>
              <a:ea typeface="ＭＳ Ｐゴシック" pitchFamily="1" charset="-128"/>
            </a:endParaRPr>
          </a:p>
          <a:p>
            <a:pPr marL="742950" lvl="1" indent="-285750" eaLnBrk="0" hangingPunct="0">
              <a:lnSpc>
                <a:spcPct val="80000"/>
              </a:lnSpc>
              <a:spcBef>
                <a:spcPct val="20000"/>
              </a:spcBef>
              <a:buSzPct val="80000"/>
              <a:buFont typeface="Wingdings" pitchFamily="2" charset="2"/>
              <a:buChar char="n"/>
              <a:defRPr/>
            </a:pPr>
            <a:r>
              <a:rPr lang="en-US" sz="2800">
                <a:effectLst>
                  <a:outerShdw blurRad="38100" dist="38100" dir="2700000" algn="tl">
                    <a:srgbClr val="000000"/>
                  </a:outerShdw>
                </a:effectLst>
                <a:latin typeface="Arial" charset="0"/>
                <a:ea typeface="ＭＳ Ｐゴシック" pitchFamily="1" charset="-128"/>
              </a:rPr>
              <a:t>Emergency response plan</a:t>
            </a:r>
            <a:endParaRPr lang="en-US" sz="2800">
              <a:effectLst>
                <a:outerShdw blurRad="38100" dist="38100" dir="2700000" algn="tl">
                  <a:srgbClr val="000000"/>
                </a:outerShdw>
              </a:effectLst>
              <a:latin typeface="Lucida Grande" pitchFamily="1" charset="0"/>
              <a:ea typeface="ＭＳ Ｐゴシック" pitchFamily="1" charset="-128"/>
            </a:endParaRPr>
          </a:p>
          <a:p>
            <a:pPr marL="742950" lvl="1" indent="-285750" eaLnBrk="0" hangingPunct="0">
              <a:lnSpc>
                <a:spcPct val="80000"/>
              </a:lnSpc>
              <a:spcBef>
                <a:spcPct val="20000"/>
              </a:spcBef>
              <a:buSzPct val="80000"/>
              <a:buFont typeface="Wingdings" pitchFamily="2" charset="2"/>
              <a:buChar char="n"/>
              <a:defRPr/>
            </a:pPr>
            <a:r>
              <a:rPr lang="en-US" sz="2800">
                <a:effectLst>
                  <a:outerShdw blurRad="38100" dist="38100" dir="2700000" algn="tl">
                    <a:srgbClr val="000000"/>
                  </a:outerShdw>
                </a:effectLst>
                <a:latin typeface="Arial" charset="0"/>
                <a:ea typeface="ＭＳ Ｐゴシック" pitchFamily="1" charset="-128"/>
              </a:rPr>
              <a:t>Prevention program summary information</a:t>
            </a:r>
            <a:endParaRPr lang="en-US" sz="2800">
              <a:effectLst>
                <a:outerShdw blurRad="38100" dist="38100" dir="2700000" algn="tl">
                  <a:srgbClr val="000000"/>
                </a:outerShdw>
              </a:effectLst>
              <a:latin typeface="Lucida Grande" pitchFamily="1" charset="0"/>
              <a:ea typeface="ＭＳ Ｐゴシック" pitchFamily="1" charset="-128"/>
            </a:endParaRPr>
          </a:p>
          <a:p>
            <a:pPr marL="742950" lvl="1" indent="-285750" eaLnBrk="0" hangingPunct="0">
              <a:lnSpc>
                <a:spcPct val="80000"/>
              </a:lnSpc>
              <a:spcBef>
                <a:spcPct val="20000"/>
              </a:spcBef>
              <a:buSzPct val="80000"/>
              <a:buFont typeface="Wingdings" pitchFamily="2" charset="2"/>
              <a:buChar char="n"/>
              <a:defRPr/>
            </a:pPr>
            <a:r>
              <a:rPr lang="en-US" sz="2800">
                <a:effectLst>
                  <a:outerShdw blurRad="38100" dist="38100" dir="2700000" algn="tl">
                    <a:srgbClr val="000000"/>
                  </a:outerShdw>
                </a:effectLst>
                <a:latin typeface="Arial" charset="0"/>
                <a:ea typeface="ＭＳ Ｐゴシック" pitchFamily="1" charset="-128"/>
              </a:rPr>
              <a:t>Certification</a:t>
            </a:r>
          </a:p>
          <a:p>
            <a:pPr marL="742950" lvl="1" indent="-285750" eaLnBrk="0" hangingPunct="0">
              <a:lnSpc>
                <a:spcPct val="80000"/>
              </a:lnSpc>
              <a:spcBef>
                <a:spcPct val="20000"/>
              </a:spcBef>
              <a:buSzPct val="80000"/>
              <a:buFont typeface="Wingdings" pitchFamily="2" charset="2"/>
              <a:buChar char="n"/>
              <a:defRPr/>
            </a:pPr>
            <a:endParaRPr lang="en-US" sz="2800">
              <a:effectLst>
                <a:outerShdw blurRad="38100" dist="38100" dir="2700000" algn="tl">
                  <a:srgbClr val="000000"/>
                </a:outerShdw>
              </a:effectLst>
              <a:latin typeface="Arial" charset="0"/>
              <a:ea typeface="ＭＳ Ｐゴシック" pitchFamily="1" charset="-128"/>
            </a:endParaRPr>
          </a:p>
          <a:p>
            <a:pPr marL="742950" lvl="1" indent="-285750" eaLnBrk="0" hangingPunct="0">
              <a:lnSpc>
                <a:spcPct val="80000"/>
              </a:lnSpc>
              <a:spcBef>
                <a:spcPct val="20000"/>
              </a:spcBef>
              <a:buSzPct val="80000"/>
              <a:buFont typeface="Wingdings" pitchFamily="2" charset="2"/>
              <a:buNone/>
              <a:defRPr/>
            </a:pPr>
            <a:endParaRPr lang="en-US" sz="2800">
              <a:effectLst>
                <a:outerShdw blurRad="38100" dist="38100" dir="2700000" algn="tl">
                  <a:srgbClr val="000000"/>
                </a:outerShdw>
              </a:effectLst>
              <a:latin typeface="Arial" charset="0"/>
              <a:ea typeface="ＭＳ Ｐゴシック" pitchFamily="1" charset="-128"/>
            </a:endParaRPr>
          </a:p>
        </p:txBody>
      </p:sp>
      <p:sp>
        <p:nvSpPr>
          <p:cNvPr id="81923"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BC52EEC5-271C-4E06-9296-00C584C5D50E}" type="slidenum">
              <a:rPr lang="en-US" altLang="en-US" sz="1400"/>
              <a:pPr/>
              <a:t>79</a:t>
            </a:fld>
            <a:endParaRPr lang="en-US" altLang="en-US" sz="1400"/>
          </a:p>
        </p:txBody>
      </p:sp>
    </p:spTree>
  </p:cSld>
  <p:clrMapOvr>
    <a:masterClrMapping/>
  </p:clrMapOvr>
  <p:timing>
    <p:tnLst>
      <p:par>
        <p:cTn id="1" dur="indefinite" restart="never" nodeType="tmRoot"/>
      </p:par>
    </p:tnLst>
  </p:timing>
</p:sld>
</file>

<file path=ppt/slides/slide8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pic>
        <p:nvPicPr>
          <p:cNvPr id="82945" name="Picture 2" descr="p08534"/>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0" y="3175"/>
            <a:ext cx="9144000" cy="68516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2946" name="Text Box 3"/>
          <p:cNvSpPr txBox="1">
            <a:spLocks noChangeArrowheads="1"/>
          </p:cNvSpPr>
          <p:nvPr/>
        </p:nvSpPr>
        <p:spPr bwMode="auto">
          <a:xfrm>
            <a:off x="838200" y="4648200"/>
            <a:ext cx="2895600" cy="1917700"/>
          </a:xfrm>
          <a:prstGeom prst="rect">
            <a:avLst/>
          </a:prstGeom>
          <a:solidFill>
            <a:schemeClr val="bg1"/>
          </a:solidFill>
          <a:ln>
            <a:noFill/>
          </a:ln>
          <a:extLst>
            <a:ext uri="{91240B29-F687-4F45-9708-019B960494DF}">
              <a14:hiddenLine xmlns:a14="http://schemas.microsoft.com/office/drawing/2010/main" w="9525">
                <a:solidFill>
                  <a:schemeClr val="tx1"/>
                </a:solidFill>
                <a:miter lim="800000"/>
                <a:headEnd/>
                <a:tailEnd/>
              </a14:hiddenLine>
            </a:ext>
          </a:extLst>
        </p:spPr>
        <p:txBody>
          <a:bodyPr>
            <a:spAutoFit/>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spcBef>
                <a:spcPct val="50000"/>
              </a:spcBef>
            </a:pPr>
            <a:r>
              <a:rPr lang="en-US" altLang="en-US"/>
              <a:t>All Public Facilities in this Release Plume Must be Identified &amp; Surveyed</a:t>
            </a:r>
          </a:p>
        </p:txBody>
      </p:sp>
      <p:sp>
        <p:nvSpPr>
          <p:cNvPr id="82947" name="Text Box 4"/>
          <p:cNvSpPr txBox="1">
            <a:spLocks noChangeArrowheads="1"/>
          </p:cNvSpPr>
          <p:nvPr/>
        </p:nvSpPr>
        <p:spPr bwMode="auto">
          <a:xfrm>
            <a:off x="6172200" y="4267200"/>
            <a:ext cx="2209800" cy="822325"/>
          </a:xfrm>
          <a:prstGeom prst="rect">
            <a:avLst/>
          </a:prstGeom>
          <a:solidFill>
            <a:schemeClr val="bg1"/>
          </a:solidFill>
          <a:ln>
            <a:noFill/>
          </a:ln>
          <a:extLst>
            <a:ext uri="{91240B29-F687-4F45-9708-019B960494DF}">
              <a14:hiddenLine xmlns:a14="http://schemas.microsoft.com/office/drawing/2010/main" w="9525">
                <a:solidFill>
                  <a:schemeClr val="tx1"/>
                </a:solidFill>
                <a:miter lim="800000"/>
                <a:headEnd/>
                <a:tailEnd/>
              </a14:hiddenLine>
            </a:ext>
          </a:extLst>
        </p:spPr>
        <p:txBody>
          <a:bodyPr>
            <a:spAutoFit/>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pPr>
              <a:spcBef>
                <a:spcPct val="50000"/>
              </a:spcBef>
            </a:pPr>
            <a:r>
              <a:rPr lang="en-US" altLang="en-US"/>
              <a:t>Release Plume</a:t>
            </a:r>
          </a:p>
        </p:txBody>
      </p:sp>
      <p:sp>
        <p:nvSpPr>
          <p:cNvPr id="82948"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9E325705-1A56-4AFB-9066-4AA7BC8AC740}" type="slidenum">
              <a:rPr lang="en-US" altLang="en-US" sz="1400"/>
              <a:pPr/>
              <a:t>80</a:t>
            </a:fld>
            <a:endParaRPr lang="en-US" altLang="en-US" sz="1400"/>
          </a:p>
        </p:txBody>
      </p:sp>
    </p:spTree>
  </p:cSld>
  <p:clrMapOvr>
    <a:masterClrMapping/>
  </p:clrMapOvr>
  <p:timing>
    <p:tnLst>
      <p:par>
        <p:cTn id="1" dur="indefinite" restart="never" nodeType="tmRoot"/>
      </p:par>
    </p:tnLst>
  </p:timing>
</p:sld>
</file>

<file path=ppt/slides/slide8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83969" name="Rectangle 2"/>
          <p:cNvSpPr>
            <a:spLocks noGrp="1" noChangeArrowheads="1"/>
          </p:cNvSpPr>
          <p:nvPr>
            <p:ph type="title"/>
          </p:nvPr>
        </p:nvSpPr>
        <p:spPr/>
        <p:txBody>
          <a:bodyPr/>
          <a:lstStyle/>
          <a:p>
            <a:r>
              <a:rPr lang="en-US" altLang="en-US" smtClean="0"/>
              <a:t>OSHA PSM Summary</a:t>
            </a:r>
          </a:p>
        </p:txBody>
      </p:sp>
      <p:sp>
        <p:nvSpPr>
          <p:cNvPr id="162819" name="Rectangle 3"/>
          <p:cNvSpPr>
            <a:spLocks noGrp="1" noChangeArrowheads="1"/>
          </p:cNvSpPr>
          <p:nvPr>
            <p:ph type="body" idx="1"/>
          </p:nvPr>
        </p:nvSpPr>
        <p:spPr/>
        <p:txBody>
          <a:bodyPr/>
          <a:lstStyle/>
          <a:p>
            <a:pPr>
              <a:lnSpc>
                <a:spcPct val="80000"/>
              </a:lnSpc>
            </a:pPr>
            <a:r>
              <a:rPr lang="en-US" altLang="en-US" sz="2800" smtClean="0">
                <a:effectLst>
                  <a:outerShdw blurRad="38100" dist="38100" dir="2700000" algn="tl">
                    <a:srgbClr val="171FC4"/>
                  </a:outerShdw>
                </a:effectLst>
              </a:rPr>
              <a:t>PSM is a Comprehensive, Difficult Standard</a:t>
            </a:r>
          </a:p>
          <a:p>
            <a:pPr>
              <a:lnSpc>
                <a:spcPct val="80000"/>
              </a:lnSpc>
            </a:pPr>
            <a:r>
              <a:rPr lang="en-US" altLang="en-US" sz="2800" smtClean="0">
                <a:effectLst>
                  <a:outerShdw blurRad="38100" dist="38100" dir="2700000" algn="tl">
                    <a:srgbClr val="171FC4"/>
                  </a:outerShdw>
                </a:effectLst>
              </a:rPr>
              <a:t>Although it was Promulgated in 1991, Catastrophes Continue to Occur</a:t>
            </a:r>
          </a:p>
          <a:p>
            <a:pPr>
              <a:lnSpc>
                <a:spcPct val="80000"/>
              </a:lnSpc>
            </a:pPr>
            <a:r>
              <a:rPr lang="en-US" altLang="en-US" sz="2800" smtClean="0">
                <a:effectLst>
                  <a:outerShdw blurRad="38100" dist="38100" dir="2700000" algn="tl">
                    <a:srgbClr val="171FC4"/>
                  </a:outerShdw>
                </a:effectLst>
              </a:rPr>
              <a:t>Recognizing these Facts, OSHA has Developed a National Emphasis Program for Refineries and Chemical Manufacturers</a:t>
            </a:r>
          </a:p>
          <a:p>
            <a:pPr>
              <a:lnSpc>
                <a:spcPct val="80000"/>
              </a:lnSpc>
            </a:pPr>
            <a:r>
              <a:rPr lang="en-US" altLang="en-US" sz="2800" smtClean="0">
                <a:effectLst>
                  <a:outerShdw blurRad="38100" dist="38100" dir="2700000" algn="tl">
                    <a:srgbClr val="171FC4"/>
                  </a:outerShdw>
                </a:effectLst>
              </a:rPr>
              <a:t>More Emphasis Planned for all PSM Sites</a:t>
            </a:r>
          </a:p>
          <a:p>
            <a:pPr>
              <a:lnSpc>
                <a:spcPct val="80000"/>
              </a:lnSpc>
            </a:pPr>
            <a:r>
              <a:rPr lang="en-US" altLang="en-US" sz="2800" smtClean="0">
                <a:effectLst>
                  <a:outerShdw blurRad="38100" dist="38100" dir="2700000" algn="tl">
                    <a:srgbClr val="171FC4"/>
                  </a:outerShdw>
                </a:effectLst>
              </a:rPr>
              <a:t>There is Much More Work to be Done…</a:t>
            </a:r>
          </a:p>
          <a:p>
            <a:pPr>
              <a:lnSpc>
                <a:spcPct val="80000"/>
              </a:lnSpc>
            </a:pPr>
            <a:r>
              <a:rPr lang="en-US" altLang="en-US" sz="2800" smtClean="0">
                <a:effectLst>
                  <a:outerShdw blurRad="38100" dist="38100" dir="2700000" algn="tl">
                    <a:srgbClr val="171FC4"/>
                  </a:outerShdw>
                </a:effectLst>
              </a:rPr>
              <a:t>RMP Must Also be Considered for Many Facilities</a:t>
            </a:r>
          </a:p>
        </p:txBody>
      </p:sp>
      <p:sp>
        <p:nvSpPr>
          <p:cNvPr id="83971"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B546933B-E1BC-46D8-8627-E66C366F1562}" type="slidenum">
              <a:rPr lang="en-US" altLang="en-US" sz="1400"/>
              <a:pPr/>
              <a:t>81</a:t>
            </a:fld>
            <a:endParaRPr lang="en-US" altLang="en-US" sz="1400"/>
          </a:p>
        </p:txBody>
      </p:sp>
    </p:spTree>
  </p:cSld>
  <p:clrMapOvr>
    <a:masterClrMapping/>
  </p:clrMapOvr>
  <p:timing>
    <p:tnLst>
      <p:par>
        <p:cTn id="1" dur="indefinite" restart="never" nodeType="tmRoot"/>
      </p:par>
    </p:tnLst>
  </p:timing>
</p:sld>
</file>

<file path=ppt/slides/slide8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sp>
        <p:nvSpPr>
          <p:cNvPr id="84993" name="Rectangle 2"/>
          <p:cNvSpPr>
            <a:spLocks noGrp="1" noChangeArrowheads="1"/>
          </p:cNvSpPr>
          <p:nvPr>
            <p:ph type="title"/>
          </p:nvPr>
        </p:nvSpPr>
        <p:spPr/>
        <p:txBody>
          <a:bodyPr/>
          <a:lstStyle/>
          <a:p>
            <a:r>
              <a:rPr lang="en-US" altLang="en-US" sz="4000" smtClean="0"/>
              <a:t>Tools for Additional PSM Assistance</a:t>
            </a:r>
          </a:p>
        </p:txBody>
      </p:sp>
      <p:sp>
        <p:nvSpPr>
          <p:cNvPr id="232451" name="Rectangle 3"/>
          <p:cNvSpPr>
            <a:spLocks noGrp="1" noChangeArrowheads="1"/>
          </p:cNvSpPr>
          <p:nvPr>
            <p:ph type="body" idx="1"/>
          </p:nvPr>
        </p:nvSpPr>
        <p:spPr/>
        <p:txBody>
          <a:bodyPr/>
          <a:lstStyle/>
          <a:p>
            <a:r>
              <a:rPr lang="en-US" altLang="en-US" smtClean="0">
                <a:effectLst>
                  <a:outerShdw blurRad="38100" dist="38100" dir="2700000" algn="tl">
                    <a:srgbClr val="171FC4"/>
                  </a:outerShdw>
                </a:effectLst>
              </a:rPr>
              <a:t>PSM Checklist</a:t>
            </a:r>
          </a:p>
          <a:p>
            <a:pPr lvl="1"/>
            <a:r>
              <a:rPr lang="en-US" altLang="en-US" smtClean="0">
                <a:effectLst>
                  <a:outerShdw blurRad="38100" dist="38100" dir="2700000" algn="tl">
                    <a:srgbClr val="171FC4"/>
                  </a:outerShdw>
                </a:effectLst>
              </a:rPr>
              <a:t>www.oshainfo.gatech.edu</a:t>
            </a:r>
          </a:p>
          <a:p>
            <a:r>
              <a:rPr lang="en-US" altLang="en-US" smtClean="0">
                <a:effectLst>
                  <a:outerShdw blurRad="38100" dist="38100" dir="2700000" algn="tl">
                    <a:srgbClr val="171FC4"/>
                  </a:outerShdw>
                </a:effectLst>
              </a:rPr>
              <a:t>OSHA Website</a:t>
            </a:r>
          </a:p>
          <a:p>
            <a:pPr lvl="1"/>
            <a:r>
              <a:rPr lang="en-US" altLang="en-US" smtClean="0">
                <a:effectLst>
                  <a:outerShdw blurRad="38100" dist="38100" dir="2700000" algn="tl">
                    <a:srgbClr val="171FC4"/>
                  </a:outerShdw>
                </a:effectLst>
              </a:rPr>
              <a:t>www.osha.gov</a:t>
            </a:r>
          </a:p>
          <a:p>
            <a:r>
              <a:rPr lang="en-US" altLang="en-US" smtClean="0">
                <a:effectLst>
                  <a:outerShdw blurRad="38100" dist="38100" dir="2700000" algn="tl">
                    <a:srgbClr val="171FC4"/>
                  </a:outerShdw>
                </a:effectLst>
              </a:rPr>
              <a:t>Chemical Safety Board Website</a:t>
            </a:r>
          </a:p>
          <a:p>
            <a:pPr lvl="1"/>
            <a:r>
              <a:rPr lang="en-US" altLang="en-US" smtClean="0">
                <a:effectLst>
                  <a:outerShdw blurRad="38100" dist="38100" dir="2700000" algn="tl">
                    <a:srgbClr val="171FC4"/>
                  </a:outerShdw>
                </a:effectLst>
              </a:rPr>
              <a:t>www.csb.gov</a:t>
            </a:r>
          </a:p>
        </p:txBody>
      </p:sp>
      <p:sp>
        <p:nvSpPr>
          <p:cNvPr id="84995"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543D28B3-ED8B-470A-9E91-EF237362CE28}" type="slidenum">
              <a:rPr lang="en-US" altLang="en-US" sz="1400"/>
              <a:pPr/>
              <a:t>82</a:t>
            </a:fld>
            <a:endParaRPr lang="en-US" altLang="en-US" sz="1400"/>
          </a:p>
        </p:txBody>
      </p:sp>
    </p:spTree>
  </p:cSld>
  <p:clrMapOvr>
    <a:masterClrMapping/>
  </p:clrMapOvr>
  <p:timing>
    <p:tnLst>
      <p:par>
        <p:cTn id="1" dur="indefinite" restart="never" nodeType="tmRoot"/>
      </p:par>
    </p:tnLst>
  </p:timing>
</p:sld>
</file>

<file path=ppt/slides/slide8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cxnSp>
        <p:nvCxnSpPr>
          <p:cNvPr id="2" name="Straight Connector 1"/>
          <p:cNvCxnSpPr/>
          <p:nvPr/>
        </p:nvCxnSpPr>
        <p:spPr bwMode="auto">
          <a:xfrm>
            <a:off x="0" y="0"/>
            <a:ext cx="914400" cy="0"/>
          </a:xfrm>
          <a:prstGeom prst="line">
            <a:avLst/>
          </a:prstGeom>
          <a:solidFill>
            <a:schemeClr val="accent1"/>
          </a:solidFill>
          <a:ln w="0" cap="flat" cmpd="sng" algn="ctr">
            <a:solidFill>
              <a:srgbClr val="FBFFFF"/>
            </a:solidFill>
            <a:prstDash val="solid"/>
            <a:round/>
            <a:headEnd type="none" w="med" len="med"/>
            <a:tailEnd type="none" w="med" len="med"/>
          </a:ln>
          <a:effectLst/>
          <a:extLst>
            <a:ext uri="{AF507438-7753-43E0-B8FC-AC1667EBCBE1}">
              <a14:hiddenEffects xmlns:a14="http://schemas.microsoft.com/office/drawing/2010/main">
                <a:effectLst>
                  <a:outerShdw algn="ctr" rotWithShape="0">
                    <a:schemeClr val="bg2"/>
                  </a:outerShdw>
                </a:effectLst>
              </a14:hiddenEffects>
            </a:ext>
          </a:extLst>
        </p:spPr>
      </p:cxnSp>
      <p:pic>
        <p:nvPicPr>
          <p:cNvPr id="222215" name="Picture 7"/>
          <p:cNvPicPr>
            <a:picLocks noChangeAspect="1" noChangeArrowheads="1"/>
          </p:cNvPicPr>
          <p:nvPr/>
        </p:nvPicPr>
        <p:blipFill rotWithShape="1">
          <a:blip r:embed="rId2"/>
          <a:srcRect b="27904"/>
          <a:stretch/>
        </p:blipFill>
        <p:spPr bwMode="auto">
          <a:xfrm>
            <a:off x="1295400" y="381000"/>
            <a:ext cx="6872288" cy="6126163"/>
          </a:xfrm>
          <a:prstGeom prst="rect">
            <a:avLst/>
          </a:prstGeom>
          <a:solidFill>
            <a:schemeClr val="tx1">
              <a:lumMod val="95000"/>
            </a:schemeClr>
          </a:solidFill>
          <a:ln>
            <a:noFill/>
          </a:ln>
          <a:effectLst/>
        </p:spPr>
      </p:pic>
      <p:sp>
        <p:nvSpPr>
          <p:cNvPr id="86018" name="Slide Number Placeholder 1"/>
          <p:cNvSpPr>
            <a:spLocks noGrp="1"/>
          </p:cNvSpPr>
          <p:nvPr>
            <p:ph type="sldNum" sz="quarter" idx="12"/>
          </p:nvPr>
        </p:nvSpPr>
        <p:spPr>
          <a:noFill/>
        </p:spPr>
        <p:txBody>
          <a:bodyPr/>
          <a:lstStyle>
            <a:lvl1pPr eaLnBrk="0" hangingPunct="0">
              <a:defRPr sz="2400">
                <a:solidFill>
                  <a:schemeClr val="tx1"/>
                </a:solidFill>
                <a:latin typeface="Arial" pitchFamily="34" charset="0"/>
                <a:ea typeface="ＭＳ Ｐゴシック" pitchFamily="34" charset="-128"/>
              </a:defRPr>
            </a:lvl1pPr>
            <a:lvl2pPr marL="742950" indent="-285750" eaLnBrk="0" hangingPunct="0">
              <a:defRPr sz="2400">
                <a:solidFill>
                  <a:schemeClr val="tx1"/>
                </a:solidFill>
                <a:latin typeface="Arial" pitchFamily="34" charset="0"/>
                <a:ea typeface="ＭＳ Ｐゴシック" pitchFamily="34" charset="-128"/>
              </a:defRPr>
            </a:lvl2pPr>
            <a:lvl3pPr marL="1143000" indent="-228600" eaLnBrk="0" hangingPunct="0">
              <a:defRPr sz="2400">
                <a:solidFill>
                  <a:schemeClr val="tx1"/>
                </a:solidFill>
                <a:latin typeface="Arial" pitchFamily="34" charset="0"/>
                <a:ea typeface="ＭＳ Ｐゴシック" pitchFamily="34" charset="-128"/>
              </a:defRPr>
            </a:lvl3pPr>
            <a:lvl4pPr marL="1600200" indent="-228600" eaLnBrk="0" hangingPunct="0">
              <a:defRPr sz="2400">
                <a:solidFill>
                  <a:schemeClr val="tx1"/>
                </a:solidFill>
                <a:latin typeface="Arial" pitchFamily="34" charset="0"/>
                <a:ea typeface="ＭＳ Ｐゴシック" pitchFamily="34" charset="-128"/>
              </a:defRPr>
            </a:lvl4pPr>
            <a:lvl5pPr marL="2057400" indent="-228600" eaLnBrk="0" hangingPunct="0">
              <a:defRPr sz="2400">
                <a:solidFill>
                  <a:schemeClr val="tx1"/>
                </a:solidFill>
                <a:latin typeface="Arial" pitchFamily="34" charset="0"/>
                <a:ea typeface="ＭＳ Ｐゴシック" pitchFamily="34" charset="-128"/>
              </a:defRPr>
            </a:lvl5pPr>
            <a:lvl6pPr marL="25146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6pPr>
            <a:lvl7pPr marL="29718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7pPr>
            <a:lvl8pPr marL="34290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8pPr>
            <a:lvl9pPr marL="3886200" indent="-228600" eaLnBrk="0" fontAlgn="base" hangingPunct="0">
              <a:spcBef>
                <a:spcPct val="0"/>
              </a:spcBef>
              <a:spcAft>
                <a:spcPct val="0"/>
              </a:spcAft>
              <a:defRPr sz="2400">
                <a:solidFill>
                  <a:schemeClr val="tx1"/>
                </a:solidFill>
                <a:latin typeface="Arial" pitchFamily="34" charset="0"/>
                <a:ea typeface="ＭＳ Ｐゴシック" pitchFamily="34" charset="-128"/>
              </a:defRPr>
            </a:lvl9pPr>
          </a:lstStyle>
          <a:p>
            <a:fld id="{59970949-7D64-4EDC-9185-D9D3638726A6}" type="slidenum">
              <a:rPr lang="en-US" altLang="en-US" sz="1400"/>
              <a:pPr/>
              <a:t>83</a:t>
            </a:fld>
            <a:endParaRPr lang="en-US" altLang="en-US" sz="1400"/>
          </a:p>
        </p:txBody>
      </p:sp>
    </p:spTree>
  </p:cSld>
  <p:clrMapOvr>
    <a:masterClrMapping/>
  </p:clrMapOvr>
  <p:timing>
    <p:tnLst>
      <p:par>
        <p:cTn id="1" dur="indefinite" restart="never" nodeType="tmRoot"/>
      </p:par>
    </p:tnLst>
  </p:timing>
</p:sld>
</file>

<file path=ppt/theme/theme1.xml><?xml version="1.0" encoding="utf-8"?>
<a:theme xmlns:a="http://schemas.openxmlformats.org/drawingml/2006/main" name="Northern Lights">
  <a:themeElements>
    <a:clrScheme name="Northern Lights 1">
      <a:dk1>
        <a:srgbClr val="000000"/>
      </a:dk1>
      <a:lt1>
        <a:srgbClr val="FFFFFF"/>
      </a:lt1>
      <a:dk2>
        <a:srgbClr val="171FC4"/>
      </a:dk2>
      <a:lt2>
        <a:srgbClr val="FFD467"/>
      </a:lt2>
      <a:accent1>
        <a:srgbClr val="C88F00"/>
      </a:accent1>
      <a:accent2>
        <a:srgbClr val="FAB300"/>
      </a:accent2>
      <a:accent3>
        <a:srgbClr val="ABABDE"/>
      </a:accent3>
      <a:accent4>
        <a:srgbClr val="DADADA"/>
      </a:accent4>
      <a:accent5>
        <a:srgbClr val="E0C6AA"/>
      </a:accent5>
      <a:accent6>
        <a:srgbClr val="E3A200"/>
      </a:accent6>
      <a:hlink>
        <a:srgbClr val="644700"/>
      </a:hlink>
      <a:folHlink>
        <a:srgbClr val="FFDA91"/>
      </a:folHlink>
    </a:clrScheme>
    <a:fontScheme name="Northern Lights">
      <a:majorFont>
        <a:latin typeface="Times New Roman"/>
        <a:ea typeface=""/>
        <a:cs typeface=""/>
      </a:majorFont>
      <a:minorFont>
        <a:latin typeface="Arial"/>
        <a:ea typeface=""/>
        <a:cs typeface=""/>
      </a:minorFont>
    </a:fontScheme>
    <a:fmtScheme name="Clarity">
      <a:fillStyleLst>
        <a:solidFill>
          <a:schemeClr val="phClr"/>
        </a:solidFill>
        <a:gradFill rotWithShape="1">
          <a:gsLst>
            <a:gs pos="0">
              <a:schemeClr val="phClr">
                <a:tint val="50000"/>
                <a:shade val="86000"/>
                <a:satMod val="140000"/>
              </a:schemeClr>
            </a:gs>
            <a:gs pos="45000">
              <a:schemeClr val="phClr">
                <a:tint val="48000"/>
                <a:satMod val="150000"/>
              </a:schemeClr>
            </a:gs>
            <a:gs pos="100000">
              <a:schemeClr val="phClr">
                <a:tint val="28000"/>
                <a:satMod val="160000"/>
              </a:schemeClr>
            </a:gs>
          </a:gsLst>
          <a:path path="circle">
            <a:fillToRect l="100000" t="100000" r="100000" b="100000"/>
          </a:path>
        </a:gradFill>
        <a:gradFill rotWithShape="1">
          <a:gsLst>
            <a:gs pos="0">
              <a:schemeClr val="phClr">
                <a:shade val="70000"/>
                <a:satMod val="150000"/>
              </a:schemeClr>
            </a:gs>
            <a:gs pos="34000">
              <a:schemeClr val="phClr">
                <a:shade val="70000"/>
                <a:satMod val="140000"/>
              </a:schemeClr>
            </a:gs>
            <a:gs pos="70000">
              <a:schemeClr val="phClr">
                <a:tint val="100000"/>
                <a:shade val="90000"/>
                <a:satMod val="140000"/>
              </a:schemeClr>
            </a:gs>
            <a:gs pos="100000">
              <a:schemeClr val="phClr">
                <a:tint val="100000"/>
                <a:shade val="100000"/>
                <a:satMod val="100000"/>
              </a:schemeClr>
            </a:gs>
          </a:gsLst>
          <a:path path="circle">
            <a:fillToRect l="100000" t="100000" r="100000" b="100000"/>
          </a:path>
        </a:gradFill>
      </a:fillStyleLst>
      <a:lnStyleLst>
        <a:ln w="9525" cap="flat" cmpd="sng" algn="ctr">
          <a:solidFill>
            <a:schemeClr val="phClr"/>
          </a:solidFill>
          <a:prstDash val="solid"/>
        </a:ln>
        <a:ln w="26425" cap="flat" cmpd="sng" algn="ctr">
          <a:solidFill>
            <a:schemeClr val="phClr"/>
          </a:solidFill>
          <a:prstDash val="solid"/>
        </a:ln>
        <a:ln w="4445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38100" dist="25400" dir="2700000" algn="br" rotWithShape="0">
              <a:srgbClr val="000000">
                <a:alpha val="60000"/>
              </a:srgbClr>
            </a:outerShdw>
          </a:effectLst>
          <a:scene3d>
            <a:camera prst="orthographicFront">
              <a:rot lat="0" lon="0" rev="0"/>
            </a:camera>
            <a:lightRig rig="balanced" dir="t">
              <a:rot lat="0" lon="0" rev="5100000"/>
            </a:lightRig>
          </a:scene3d>
          <a:sp3d contourW="6350">
            <a:bevelT w="29210" h="12700"/>
            <a:contourClr>
              <a:schemeClr val="phClr">
                <a:shade val="30000"/>
                <a:satMod val="130000"/>
              </a:schemeClr>
            </a:contourClr>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l" defTabSz="914400" rtl="0" eaLnBrk="0" fontAlgn="base" latinLnBrk="0" hangingPunct="0">
          <a:lnSpc>
            <a:spcPct val="100000"/>
          </a:lnSpc>
          <a:spcBef>
            <a:spcPct val="0"/>
          </a:spcBef>
          <a:spcAft>
            <a:spcPct val="0"/>
          </a:spcAft>
          <a:buClrTx/>
          <a:buSzTx/>
          <a:buFontTx/>
          <a:buNone/>
          <a:tabLst/>
          <a:defRPr kumimoji="0" lang="en-US" sz="2400" b="0" i="0" u="none" strike="noStrike" cap="none" normalizeH="0" baseline="0" smtClean="0">
            <a:ln>
              <a:noFill/>
            </a:ln>
            <a:solidFill>
              <a:schemeClr val="tx1"/>
            </a:solidFill>
            <a:effectLst/>
            <a:latin typeface="Arial" charset="0"/>
            <a:ea typeface="ＭＳ Ｐゴシック" pitchFamily="1" charset="-128"/>
          </a:defRPr>
        </a:defPPr>
      </a:lstStyle>
    </a:spDef>
    <a:lnDef>
      <a:spPr bwMode="auto">
        <a:xfrm>
          <a:off x="0" y="0"/>
          <a:ext cx="1" cy="1"/>
        </a:xfrm>
        <a:custGeom>
          <a:avLst/>
          <a:gdLst/>
          <a:ahLst/>
          <a:cxnLst/>
          <a:rect l="0" t="0" r="0" b="0"/>
          <a:pathLst/>
        </a:custGeom>
        <a:solidFill>
          <a:schemeClr val="accent1"/>
        </a:solidFill>
        <a:ln w="9525" cap="flat" cmpd="sng" algn="ctr">
          <a:solidFill>
            <a:schemeClr val="tx1"/>
          </a:solidFill>
          <a:prstDash val="solid"/>
          <a:round/>
          <a:headEnd type="none" w="med" len="med"/>
          <a:tailEnd type="none" w="med" len="med"/>
        </a:ln>
        <a:effectLst/>
        <a:extLst>
          <a:ext uri="{AF507438-7753-43E0-B8FC-AC1667EBCBE1}">
            <a14:hiddenEffects xmlns:a14="http://schemas.microsoft.com/office/drawing/2010/main">
              <a:effectLst>
                <a:outerShdw dist="35921" dir="2700000" algn="ctr" rotWithShape="0">
                  <a:schemeClr val="bg2"/>
                </a:outerShdw>
              </a:effectLst>
            </a14:hiddenEffects>
          </a:ext>
        </a:extLst>
      </a:spPr>
      <a:bodyPr vert="horz" wrap="square" lIns="91440" tIns="45720" rIns="91440" bIns="45720" numCol="1" anchor="t" anchorCtr="0" compatLnSpc="1">
        <a:prstTxWarp prst="textNoShape">
          <a:avLst/>
        </a:prstTxWarp>
      </a:bodyPr>
      <a:lstStyle>
        <a:defPPr marL="0" marR="0" indent="0" algn="l" defTabSz="914400" rtl="0" eaLnBrk="0" fontAlgn="base" latinLnBrk="0" hangingPunct="0">
          <a:lnSpc>
            <a:spcPct val="100000"/>
          </a:lnSpc>
          <a:spcBef>
            <a:spcPct val="0"/>
          </a:spcBef>
          <a:spcAft>
            <a:spcPct val="0"/>
          </a:spcAft>
          <a:buClrTx/>
          <a:buSzTx/>
          <a:buFontTx/>
          <a:buNone/>
          <a:tabLst/>
          <a:defRPr kumimoji="0" lang="en-US" sz="2400" b="0" i="0" u="none" strike="noStrike" cap="none" normalizeH="0" baseline="0" smtClean="0">
            <a:ln>
              <a:noFill/>
            </a:ln>
            <a:solidFill>
              <a:schemeClr val="tx1"/>
            </a:solidFill>
            <a:effectLst/>
            <a:latin typeface="Arial" charset="0"/>
            <a:ea typeface="ＭＳ Ｐゴシック" pitchFamily="1" charset="-128"/>
          </a:defRPr>
        </a:defPPr>
      </a:lstStyle>
    </a:lnDef>
  </a:objectDefaults>
  <a:extraClrSchemeLst>
    <a:extraClrScheme>
      <a:clrScheme name="Northern Lights 1">
        <a:dk1>
          <a:srgbClr val="000000"/>
        </a:dk1>
        <a:lt1>
          <a:srgbClr val="FFFFFF"/>
        </a:lt1>
        <a:dk2>
          <a:srgbClr val="171FC4"/>
        </a:dk2>
        <a:lt2>
          <a:srgbClr val="FFD467"/>
        </a:lt2>
        <a:accent1>
          <a:srgbClr val="C88F00"/>
        </a:accent1>
        <a:accent2>
          <a:srgbClr val="FAB300"/>
        </a:accent2>
        <a:accent3>
          <a:srgbClr val="ABABDE"/>
        </a:accent3>
        <a:accent4>
          <a:srgbClr val="DADADA"/>
        </a:accent4>
        <a:accent5>
          <a:srgbClr val="E0C6AA"/>
        </a:accent5>
        <a:accent6>
          <a:srgbClr val="E3A200"/>
        </a:accent6>
        <a:hlink>
          <a:srgbClr val="644700"/>
        </a:hlink>
        <a:folHlink>
          <a:srgbClr val="FFDA91"/>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TC101859861[[fn=Tradeshow]]</Template>
  <TotalTime>2383</TotalTime>
  <Words>3347</Words>
  <Application>Microsoft Office PowerPoint</Application>
  <PresentationFormat>On-screen Show (4:3)</PresentationFormat>
  <Paragraphs>820</Paragraphs>
  <Slides>83</Slides>
  <Notes>67</Notes>
  <HiddenSlides>0</HiddenSlides>
  <MMClips>0</MMClips>
  <ScaleCrop>false</ScaleCrop>
  <HeadingPairs>
    <vt:vector size="8" baseType="variant">
      <vt:variant>
        <vt:lpstr>Fonts Used</vt:lpstr>
      </vt:variant>
      <vt:variant>
        <vt:i4>9</vt:i4>
      </vt:variant>
      <vt:variant>
        <vt:lpstr>Theme</vt:lpstr>
      </vt:variant>
      <vt:variant>
        <vt:i4>1</vt:i4>
      </vt:variant>
      <vt:variant>
        <vt:lpstr>Embedded OLE Servers</vt:lpstr>
      </vt:variant>
      <vt:variant>
        <vt:i4>1</vt:i4>
      </vt:variant>
      <vt:variant>
        <vt:lpstr>Slide Titles</vt:lpstr>
      </vt:variant>
      <vt:variant>
        <vt:i4>83</vt:i4>
      </vt:variant>
    </vt:vector>
  </HeadingPairs>
  <TitlesOfParts>
    <vt:vector size="94" baseType="lpstr">
      <vt:lpstr>ＭＳ Ｐゴシック</vt:lpstr>
      <vt:lpstr>Arial</vt:lpstr>
      <vt:lpstr>Arial Black</vt:lpstr>
      <vt:lpstr>Helvetica</vt:lpstr>
      <vt:lpstr>Lucida Grande</vt:lpstr>
      <vt:lpstr>Tahoma</vt:lpstr>
      <vt:lpstr>Times New Roman</vt:lpstr>
      <vt:lpstr>Verdana</vt:lpstr>
      <vt:lpstr>Wingdings</vt:lpstr>
      <vt:lpstr>Northern Lights</vt:lpstr>
      <vt:lpstr>Document</vt:lpstr>
      <vt:lpstr>Process Safety Management of Highly Hazardous &amp; Explosive Chemicals</vt:lpstr>
      <vt:lpstr>Objectives</vt:lpstr>
      <vt:lpstr>What Is Process Safety Management?</vt:lpstr>
      <vt:lpstr>Why Did OSHA Develop PSM?</vt:lpstr>
      <vt:lpstr>Why Did OSHA Develop PSM?</vt:lpstr>
      <vt:lpstr>Why Did OSHA Develop PSM?</vt:lpstr>
      <vt:lpstr>Why Did OSHA Develop PSM?</vt:lpstr>
      <vt:lpstr>Not Only PSM, But RMP</vt:lpstr>
      <vt:lpstr>PSM vs. RMP - What’s the Difference?</vt:lpstr>
      <vt:lpstr>The Standard Was Promulgated in 1991 - Is it Working?</vt:lpstr>
      <vt:lpstr>The Standard Was Promulgated in 1991 - Is it Working?</vt:lpstr>
      <vt:lpstr>The Elements of the PSM Standard</vt:lpstr>
      <vt:lpstr>The Elements of the PSM Standard</vt:lpstr>
      <vt:lpstr>The Elements of the PSM Standard</vt:lpstr>
      <vt:lpstr>The Elements of the PSM Standard</vt:lpstr>
      <vt:lpstr>The Elements of the PSM Standard</vt:lpstr>
      <vt:lpstr>The Elements of the PSM Standard</vt:lpstr>
      <vt:lpstr>The Elements of the PSM Standard</vt:lpstr>
      <vt:lpstr>The Elements of the PSM Standard</vt:lpstr>
      <vt:lpstr>The Elements of the PSM Standard</vt:lpstr>
      <vt:lpstr>The Elements of the PSM Standard</vt:lpstr>
      <vt:lpstr>The Elements of the PSM Standard</vt:lpstr>
      <vt:lpstr>The Elements of the PSM Standard</vt:lpstr>
      <vt:lpstr>The Elements of the PSM Standard</vt:lpstr>
      <vt:lpstr>The Elements of the PSM Standard</vt:lpstr>
      <vt:lpstr>Application</vt:lpstr>
      <vt:lpstr>What Facilities are Covered</vt:lpstr>
      <vt:lpstr>What Facilities are Covered</vt:lpstr>
      <vt:lpstr>What Facilities are Covered</vt:lpstr>
      <vt:lpstr>PowerPoint Presentation</vt:lpstr>
      <vt:lpstr>What Types of Industries?</vt:lpstr>
      <vt:lpstr>Exclusions</vt:lpstr>
      <vt:lpstr>There are Exclusions</vt:lpstr>
      <vt:lpstr>There are Exclusions</vt:lpstr>
      <vt:lpstr>Employee Participation</vt:lpstr>
      <vt:lpstr>Now that we are required to comply, then what? </vt:lpstr>
      <vt:lpstr>Now that we are required to comply, then what? </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There is Much More to PSM</vt:lpstr>
      <vt:lpstr>Management of Change</vt:lpstr>
      <vt:lpstr>Management of Change Addresses</vt:lpstr>
      <vt:lpstr>Operating Procedures</vt:lpstr>
      <vt:lpstr>OPs Must Address</vt:lpstr>
      <vt:lpstr>SOPs</vt:lpstr>
      <vt:lpstr>Safe Work Practices (SWPs)</vt:lpstr>
      <vt:lpstr>Training</vt:lpstr>
      <vt:lpstr>Contractors</vt:lpstr>
      <vt:lpstr>Emergency Action Plans (EAP)</vt:lpstr>
      <vt:lpstr>Incident Investigations</vt:lpstr>
      <vt:lpstr>Incident Investigation Report</vt:lpstr>
      <vt:lpstr>Compliance Audit</vt:lpstr>
      <vt:lpstr>Trade Secrets</vt:lpstr>
      <vt:lpstr>BP Texas City Refinery Case Study in PSM</vt:lpstr>
      <vt:lpstr>Anatomy of a Disaster- BP Texas City</vt:lpstr>
      <vt:lpstr>BP Texas City Refinery Case Study in PSM</vt:lpstr>
      <vt:lpstr>JORDAN BARAB Deputy Assistant Secretary</vt:lpstr>
      <vt:lpstr>There is Much More to PSM</vt:lpstr>
      <vt:lpstr>OSHA National Emphasis Program (NEP)  for Refineries &amp; Chemical Facilities</vt:lpstr>
      <vt:lpstr>Typical Standards Cited</vt:lpstr>
      <vt:lpstr>Most Frequent NEP PSM Citations</vt:lpstr>
      <vt:lpstr>Severe Violator Enforcement Program (SVEP)</vt:lpstr>
      <vt:lpstr>Severe Violator Enforcement Program (SVEP)</vt:lpstr>
      <vt:lpstr>Severe Violator Enforcement Program (SVEP)</vt:lpstr>
      <vt:lpstr>PowerPoint Presentation</vt:lpstr>
      <vt:lpstr>PowerPoint Presentation</vt:lpstr>
      <vt:lpstr>PowerPoint Presentation</vt:lpstr>
      <vt:lpstr>PowerPoint Presentation</vt:lpstr>
      <vt:lpstr>OSHA PSM Summary</vt:lpstr>
      <vt:lpstr>Tools for Additional PSM Assistance</vt:lpstr>
      <vt:lpstr>PowerPoint Presentation</vt:lpstr>
    </vt:vector>
  </TitlesOfParts>
  <Company>GRM, Inc.</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Process Safety Management</dc:title>
  <dc:creator>Steve Davis User</dc:creator>
  <cp:lastModifiedBy>Tim Styranec</cp:lastModifiedBy>
  <cp:revision>140</cp:revision>
  <cp:lastPrinted>2011-09-29T13:54:05Z</cp:lastPrinted>
  <dcterms:created xsi:type="dcterms:W3CDTF">2009-01-12T13:21:33Z</dcterms:created>
  <dcterms:modified xsi:type="dcterms:W3CDTF">2021-12-01T14:31:27Z</dcterms:modified>
</cp:coreProperties>
</file>