
<file path=[Content_Types].xml><?xml version="1.0" encoding="utf-8"?>
<Types xmlns="http://schemas.openxmlformats.org/package/2006/content-types">
  <Default Extension="png" ContentType="image/png"/>
  <Default Extension="jpeg" ContentType="image/jpeg"/>
  <Default Extension="rels" ContentType="application/vnd.openxmlformats-package.relationships+xml"/>
  <Default Extension="xml" ContentType="application/xml"/>
  <Default Extension="jpg" ContentType="image/jpeg"/>
  <Override PartName="/ppt/presentation.xml" ContentType="application/vnd.openxmlformats-officedocument.presentationml.presentation.main+xml"/>
  <Override PartName="/customXml/itemProps1.xml" ContentType="application/vnd.openxmlformats-officedocument.customXmlProperties+xml"/>
  <Override PartName="/customXml/itemProps2.xml" ContentType="application/vnd.openxmlformats-officedocument.customXmlProperties+xml"/>
  <Override PartName="/customXml/itemProps3.xml" ContentType="application/vnd.openxmlformats-officedocument.customXmlProperties+xml"/>
  <Override PartName="/ppt/slideMasters/slideMaster1.xml" ContentType="application/vnd.openxmlformats-officedocument.presentationml.slideMaster+xml"/>
  <Override PartName="/ppt/slideMasters/slideMaster2.xml" ContentType="application/vnd.openxmlformats-officedocument.presentationml.slideMaster+xml"/>
  <Override PartName="/ppt/slides/slide1.xml" ContentType="application/vnd.openxmlformats-officedocument.presentationml.slide+xml"/>
  <Override PartName="/ppt/slides/slide2.xml" ContentType="application/vnd.openxmlformats-officedocument.presentationml.slide+xml"/>
  <Override PartName="/ppt/slides/slide3.xml" ContentType="application/vnd.openxmlformats-officedocument.presentationml.slide+xml"/>
  <Override PartName="/ppt/slides/slide4.xml" ContentType="application/vnd.openxmlformats-officedocument.presentationml.slide+xml"/>
  <Override PartName="/ppt/slides/slide5.xml" ContentType="application/vnd.openxmlformats-officedocument.presentationml.slide+xml"/>
  <Override PartName="/ppt/slides/slide6.xml" ContentType="application/vnd.openxmlformats-officedocument.presentationml.slide+xml"/>
  <Override PartName="/ppt/slides/slide7.xml" ContentType="application/vnd.openxmlformats-officedocument.presentationml.slide+xml"/>
  <Override PartName="/ppt/slides/slide8.xml" ContentType="application/vnd.openxmlformats-officedocument.presentationml.slide+xml"/>
  <Override PartName="/ppt/slides/slide9.xml" ContentType="application/vnd.openxmlformats-officedocument.presentationml.slide+xml"/>
  <Override PartName="/ppt/slides/slide10.xml" ContentType="application/vnd.openxmlformats-officedocument.presentationml.slide+xml"/>
  <Override PartName="/ppt/slides/slide11.xml" ContentType="application/vnd.openxmlformats-officedocument.presentationml.slide+xml"/>
  <Override PartName="/ppt/slides/slide12.xml" ContentType="application/vnd.openxmlformats-officedocument.presentationml.slide+xml"/>
  <Override PartName="/ppt/slides/slide13.xml" ContentType="application/vnd.openxmlformats-officedocument.presentationml.slide+xml"/>
  <Override PartName="/ppt/slides/slide14.xml" ContentType="application/vnd.openxmlformats-officedocument.presentationml.slide+xml"/>
  <Override PartName="/ppt/slides/slide15.xml" ContentType="application/vnd.openxmlformats-officedocument.presentationml.slide+xml"/>
  <Override PartName="/ppt/slides/slide16.xml" ContentType="application/vnd.openxmlformats-officedocument.presentationml.slide+xml"/>
  <Override PartName="/ppt/slides/slide17.xml" ContentType="application/vnd.openxmlformats-officedocument.presentationml.slide+xml"/>
  <Override PartName="/ppt/slides/slide18.xml" ContentType="application/vnd.openxmlformats-officedocument.presentationml.slide+xml"/>
  <Override PartName="/ppt/slides/slide19.xml" ContentType="application/vnd.openxmlformats-officedocument.presentationml.slide+xml"/>
  <Override PartName="/ppt/slides/slide20.xml" ContentType="application/vnd.openxmlformats-officedocument.presentationml.slide+xml"/>
  <Override PartName="/ppt/slides/slide21.xml" ContentType="application/vnd.openxmlformats-officedocument.presentationml.slide+xml"/>
  <Override PartName="/ppt/slides/slide22.xml" ContentType="application/vnd.openxmlformats-officedocument.presentationml.slide+xml"/>
  <Override PartName="/ppt/slides/slide23.xml" ContentType="application/vnd.openxmlformats-officedocument.presentationml.slide+xml"/>
  <Override PartName="/ppt/slides/slide24.xml" ContentType="application/vnd.openxmlformats-officedocument.presentationml.slide+xml"/>
  <Override PartName="/ppt/slides/slide25.xml" ContentType="application/vnd.openxmlformats-officedocument.presentationml.slide+xml"/>
  <Override PartName="/ppt/slides/slide26.xml" ContentType="application/vnd.openxmlformats-officedocument.presentationml.slide+xml"/>
  <Override PartName="/ppt/slides/slide27.xml" ContentType="application/vnd.openxmlformats-officedocument.presentationml.slide+xml"/>
  <Override PartName="/ppt/slides/slide28.xml" ContentType="application/vnd.openxmlformats-officedocument.presentationml.slide+xml"/>
  <Override PartName="/ppt/slides/slide29.xml" ContentType="application/vnd.openxmlformats-officedocument.presentationml.slide+xml"/>
  <Override PartName="/ppt/slides/slide30.xml" ContentType="application/vnd.openxmlformats-officedocument.presentationml.slide+xml"/>
  <Override PartName="/ppt/slides/slide31.xml" ContentType="application/vnd.openxmlformats-officedocument.presentationml.slide+xml"/>
  <Override PartName="/ppt/slides/slide32.xml" ContentType="application/vnd.openxmlformats-officedocument.presentationml.slide+xml"/>
  <Override PartName="/ppt/slides/slide33.xml" ContentType="application/vnd.openxmlformats-officedocument.presentationml.slide+xml"/>
  <Override PartName="/ppt/slides/slide34.xml" ContentType="application/vnd.openxmlformats-officedocument.presentationml.slide+xml"/>
  <Override PartName="/ppt/slides/slide35.xml" ContentType="application/vnd.openxmlformats-officedocument.presentationml.slide+xml"/>
  <Override PartName="/ppt/slides/slide36.xml" ContentType="application/vnd.openxmlformats-officedocument.presentationml.slide+xml"/>
  <Override PartName="/ppt/slides/slide37.xml" ContentType="application/vnd.openxmlformats-officedocument.presentationml.slide+xml"/>
  <Override PartName="/ppt/slides/slide38.xml" ContentType="application/vnd.openxmlformats-officedocument.presentationml.slide+xml"/>
  <Override PartName="/ppt/slides/slide39.xml" ContentType="application/vnd.openxmlformats-officedocument.presentationml.slide+xml"/>
  <Override PartName="/ppt/slides/slide40.xml" ContentType="application/vnd.openxmlformats-officedocument.presentationml.slide+xml"/>
  <Override PartName="/ppt/slides/slide41.xml" ContentType="application/vnd.openxmlformats-officedocument.presentationml.slide+xml"/>
  <Override PartName="/ppt/slides/slide42.xml" ContentType="application/vnd.openxmlformats-officedocument.presentationml.slide+xml"/>
  <Override PartName="/ppt/slides/slide43.xml" ContentType="application/vnd.openxmlformats-officedocument.presentationml.slide+xml"/>
  <Override PartName="/ppt/slides/slide44.xml" ContentType="application/vnd.openxmlformats-officedocument.presentationml.slide+xml"/>
  <Override PartName="/ppt/slides/slide45.xml" ContentType="application/vnd.openxmlformats-officedocument.presentationml.slide+xml"/>
  <Override PartName="/ppt/slides/slide46.xml" ContentType="application/vnd.openxmlformats-officedocument.presentationml.slide+xml"/>
  <Override PartName="/ppt/slides/slide47.xml" ContentType="application/vnd.openxmlformats-officedocument.presentationml.slide+xml"/>
  <Override PartName="/ppt/slides/slide48.xml" ContentType="application/vnd.openxmlformats-officedocument.presentationml.slide+xml"/>
  <Override PartName="/ppt/slides/slide49.xml" ContentType="application/vnd.openxmlformats-officedocument.presentationml.slide+xml"/>
  <Override PartName="/ppt/slides/slide50.xml" ContentType="application/vnd.openxmlformats-officedocument.presentationml.slide+xml"/>
  <Override PartName="/ppt/slides/slide51.xml" ContentType="application/vnd.openxmlformats-officedocument.presentationml.slide+xml"/>
  <Override PartName="/ppt/slides/slide52.xml" ContentType="application/vnd.openxmlformats-officedocument.presentationml.slide+xml"/>
  <Override PartName="/ppt/slides/slide53.xml" ContentType="application/vnd.openxmlformats-officedocument.presentationml.slide+xml"/>
  <Override PartName="/ppt/slides/slide54.xml" ContentType="application/vnd.openxmlformats-officedocument.presentationml.slide+xml"/>
  <Override PartName="/ppt/slides/slide55.xml" ContentType="application/vnd.openxmlformats-officedocument.presentationml.slide+xml"/>
  <Override PartName="/ppt/slides/slide56.xml" ContentType="application/vnd.openxmlformats-officedocument.presentationml.slide+xml"/>
  <Override PartName="/ppt/slides/slide57.xml" ContentType="application/vnd.openxmlformats-officedocument.presentationml.slide+xml"/>
  <Override PartName="/ppt/slides/slide58.xml" ContentType="application/vnd.openxmlformats-officedocument.presentationml.slide+xml"/>
  <Override PartName="/ppt/slides/slide59.xml" ContentType="application/vnd.openxmlformats-officedocument.presentationml.slide+xml"/>
  <Override PartName="/ppt/notesMasters/notesMaster1.xml" ContentType="application/vnd.openxmlformats-officedocument.presentationml.notesMaster+xml"/>
  <Override PartName="/ppt/presProps.xml" ContentType="application/vnd.openxmlformats-officedocument.presentationml.presProps+xml"/>
  <Override PartName="/ppt/viewProps.xml" ContentType="application/vnd.openxmlformats-officedocument.presentationml.viewProps+xml"/>
  <Override PartName="/ppt/theme/theme1.xml" ContentType="application/vnd.openxmlformats-officedocument.theme+xml"/>
  <Override PartName="/ppt/tableStyles.xml" ContentType="application/vnd.openxmlformats-officedocument.presentationml.tableStyles+xml"/>
  <Override PartName="/ppt/slideLayouts/slideLayout1.xml" ContentType="application/vnd.openxmlformats-officedocument.presentationml.slideLayout+xml"/>
  <Override PartName="/ppt/slideLayouts/slideLayout2.xml" ContentType="application/vnd.openxmlformats-officedocument.presentationml.slideLayout+xml"/>
  <Override PartName="/ppt/slideLayouts/slideLayout3.xml" ContentType="application/vnd.openxmlformats-officedocument.presentationml.slideLayout+xml"/>
  <Override PartName="/ppt/slideLayouts/slideLayout4.xml" ContentType="application/vnd.openxmlformats-officedocument.presentationml.slideLayout+xml"/>
  <Override PartName="/ppt/slideLayouts/slideLayout5.xml" ContentType="application/vnd.openxmlformats-officedocument.presentationml.slideLayout+xml"/>
  <Override PartName="/ppt/slideLayouts/slideLayout6.xml" ContentType="application/vnd.openxmlformats-officedocument.presentationml.slideLayout+xml"/>
  <Override PartName="/ppt/slideLayouts/slideLayout7.xml" ContentType="application/vnd.openxmlformats-officedocument.presentationml.slideLayout+xml"/>
  <Override PartName="/ppt/slideLayouts/slideLayout8.xml" ContentType="application/vnd.openxmlformats-officedocument.presentationml.slideLayout+xml"/>
  <Override PartName="/ppt/slideLayouts/slideLayout9.xml" ContentType="application/vnd.openxmlformats-officedocument.presentationml.slideLayout+xml"/>
  <Override PartName="/ppt/slideLayouts/slideLayout10.xml" ContentType="application/vnd.openxmlformats-officedocument.presentationml.slideLayout+xml"/>
  <Override PartName="/ppt/slideLayouts/slideLayout11.xml" ContentType="application/vnd.openxmlformats-officedocument.presentationml.slideLayout+xml"/>
  <Override PartName="/ppt/slideLayouts/slideLayout12.xml" ContentType="application/vnd.openxmlformats-officedocument.presentationml.slideLayout+xml"/>
  <Override PartName="/ppt/slideLayouts/slideLayout13.xml" ContentType="application/vnd.openxmlformats-officedocument.presentationml.slideLayout+xml"/>
  <Override PartName="/ppt/slideLayouts/slideLayout14.xml" ContentType="application/vnd.openxmlformats-officedocument.presentationml.slideLayout+xml"/>
  <Override PartName="/ppt/slideLayouts/slideLayout15.xml" ContentType="application/vnd.openxmlformats-officedocument.presentationml.slideLayout+xml"/>
  <Override PartName="/ppt/slideLayouts/slideLayout16.xml" ContentType="application/vnd.openxmlformats-officedocument.presentationml.slideLayout+xml"/>
  <Override PartName="/ppt/slideLayouts/slideLayout17.xml" ContentType="application/vnd.openxmlformats-officedocument.presentationml.slideLayout+xml"/>
  <Override PartName="/ppt/slideLayouts/slideLayout18.xml" ContentType="application/vnd.openxmlformats-officedocument.presentationml.slideLayout+xml"/>
  <Override PartName="/ppt/slideLayouts/slideLayout19.xml" ContentType="application/vnd.openxmlformats-officedocument.presentationml.slideLayout+xml"/>
  <Override PartName="/ppt/slideLayouts/slideLayout20.xml" ContentType="application/vnd.openxmlformats-officedocument.presentationml.slideLayout+xml"/>
  <Override PartName="/ppt/slideLayouts/slideLayout21.xml" ContentType="application/vnd.openxmlformats-officedocument.presentationml.slideLayout+xml"/>
  <Override PartName="/ppt/slideLayouts/slideLayout22.xml" ContentType="application/vnd.openxmlformats-officedocument.presentationml.slideLayout+xml"/>
  <Override PartName="/ppt/theme/theme2.xml" ContentType="application/vnd.openxmlformats-officedocument.theme+xml"/>
  <Override PartName="/ppt/theme/theme3.xml" ContentType="application/vnd.openxmlformats-officedocument.theme+xml"/>
  <Override PartName="/ppt/notesSlides/notesSlide1.xml" ContentType="application/vnd.openxmlformats-officedocument.presentationml.notesSlide+xml"/>
  <Override PartName="/ppt/notesSlides/notesSlide2.xml" ContentType="application/vnd.openxmlformats-officedocument.presentationml.notesSlide+xml"/>
  <Override PartName="/ppt/notesSlides/notesSlide3.xml" ContentType="application/vnd.openxmlformats-officedocument.presentationml.notesSlide+xml"/>
  <Override PartName="/ppt/notesSlides/notesSlide4.xml" ContentType="application/vnd.openxmlformats-officedocument.presentationml.notesSlide+xml"/>
  <Override PartName="/ppt/notesSlides/notesSlide5.xml" ContentType="application/vnd.openxmlformats-officedocument.presentationml.notesSlide+xml"/>
  <Override PartName="/ppt/notesSlides/notesSlide6.xml" ContentType="application/vnd.openxmlformats-officedocument.presentationml.notesSlide+xml"/>
  <Override PartName="/ppt/notesSlides/notesSlide7.xml" ContentType="application/vnd.openxmlformats-officedocument.presentationml.notesSlide+xml"/>
  <Override PartName="/ppt/notesSlides/notesSlide8.xml" ContentType="application/vnd.openxmlformats-officedocument.presentationml.notesSlide+xml"/>
  <Override PartName="/ppt/notesSlides/notesSlide9.xml" ContentType="application/vnd.openxmlformats-officedocument.presentationml.notesSlide+xml"/>
  <Override PartName="/ppt/notesSlides/notesSlide10.xml" ContentType="application/vnd.openxmlformats-officedocument.presentationml.notesSlide+xml"/>
  <Override PartName="/ppt/notesSlides/notesSlide11.xml" ContentType="application/vnd.openxmlformats-officedocument.presentationml.notesSlide+xml"/>
  <Override PartName="/ppt/notesSlides/notesSlide12.xml" ContentType="application/vnd.openxmlformats-officedocument.presentationml.notesSlide+xml"/>
  <Override PartName="/ppt/notesSlides/notesSlide13.xml" ContentType="application/vnd.openxmlformats-officedocument.presentationml.notesSlide+xml"/>
  <Override PartName="/ppt/notesSlides/notesSlide14.xml" ContentType="application/vnd.openxmlformats-officedocument.presentationml.notesSlide+xml"/>
  <Override PartName="/ppt/notesSlides/notesSlide15.xml" ContentType="application/vnd.openxmlformats-officedocument.presentationml.notesSlide+xml"/>
  <Override PartName="/ppt/notesSlides/notesSlide16.xml" ContentType="application/vnd.openxmlformats-officedocument.presentationml.notesSlide+xml"/>
  <Override PartName="/ppt/notesSlides/notesSlide17.xml" ContentType="application/vnd.openxmlformats-officedocument.presentationml.notesSlide+xml"/>
  <Override PartName="/ppt/notesSlides/notesSlide18.xml" ContentType="application/vnd.openxmlformats-officedocument.presentationml.notesSlide+xml"/>
  <Override PartName="/ppt/notesSlides/notesSlide19.xml" ContentType="application/vnd.openxmlformats-officedocument.presentationml.notesSlide+xml"/>
  <Override PartName="/ppt/notesSlides/notesSlide20.xml" ContentType="application/vnd.openxmlformats-officedocument.presentationml.notesSlide+xml"/>
  <Override PartName="/ppt/notesSlides/notesSlide21.xml" ContentType="application/vnd.openxmlformats-officedocument.presentationml.notesSlide+xml"/>
  <Override PartName="/ppt/notesSlides/notesSlide22.xml" ContentType="application/vnd.openxmlformats-officedocument.presentationml.notesSlide+xml"/>
  <Override PartName="/ppt/notesSlides/notesSlide23.xml" ContentType="application/vnd.openxmlformats-officedocument.presentationml.notesSlide+xml"/>
  <Override PartName="/ppt/notesSlides/notesSlide24.xml" ContentType="application/vnd.openxmlformats-officedocument.presentationml.notesSlide+xml"/>
  <Override PartName="/ppt/notesSlides/notesSlide25.xml" ContentType="application/vnd.openxmlformats-officedocument.presentationml.notesSlide+xml"/>
  <Override PartName="/ppt/notesSlides/notesSlide26.xml" ContentType="application/vnd.openxmlformats-officedocument.presentationml.notesSlide+xml"/>
  <Override PartName="/ppt/notesSlides/notesSlide27.xml" ContentType="application/vnd.openxmlformats-officedocument.presentationml.notesSlide+xml"/>
  <Override PartName="/ppt/notesSlides/notesSlide28.xml" ContentType="application/vnd.openxmlformats-officedocument.presentationml.notesSlide+xml"/>
  <Override PartName="/ppt/notesSlides/notesSlide29.xml" ContentType="application/vnd.openxmlformats-officedocument.presentationml.notesSlide+xml"/>
  <Override PartName="/ppt/notesSlides/notesSlide30.xml" ContentType="application/vnd.openxmlformats-officedocument.presentationml.notesSlide+xml"/>
  <Override PartName="/ppt/notesSlides/notesSlide31.xml" ContentType="application/vnd.openxmlformats-officedocument.presentationml.notesSlide+xml"/>
  <Override PartName="/ppt/notesSlides/notesSlide32.xml" ContentType="application/vnd.openxmlformats-officedocument.presentationml.notesSlide+xml"/>
  <Override PartName="/ppt/notesSlides/notesSlide33.xml" ContentType="application/vnd.openxmlformats-officedocument.presentationml.notesSlide+xml"/>
  <Override PartName="/ppt/notesSlides/notesSlide34.xml" ContentType="application/vnd.openxmlformats-officedocument.presentationml.notesSlide+xml"/>
  <Override PartName="/ppt/notesSlides/notesSlide35.xml" ContentType="application/vnd.openxmlformats-officedocument.presentationml.notesSlide+xml"/>
  <Override PartName="/ppt/notesSlides/notesSlide36.xml" ContentType="application/vnd.openxmlformats-officedocument.presentationml.notesSlide+xml"/>
  <Override PartName="/ppt/notesSlides/notesSlide37.xml" ContentType="application/vnd.openxmlformats-officedocument.presentationml.notesSlide+xml"/>
  <Override PartName="/ppt/notesSlides/notesSlide38.xml" ContentType="application/vnd.openxmlformats-officedocument.presentationml.notesSlide+xml"/>
  <Override PartName="/ppt/notesSlides/notesSlide39.xml" ContentType="application/vnd.openxmlformats-officedocument.presentationml.notesSlide+xml"/>
  <Override PartName="/ppt/notesSlides/notesSlide40.xml" ContentType="application/vnd.openxmlformats-officedocument.presentationml.notesSlide+xml"/>
  <Override PartName="/ppt/notesSlides/notesSlide41.xml" ContentType="application/vnd.openxmlformats-officedocument.presentationml.notesSlide+xml"/>
  <Override PartName="/ppt/notesSlides/notesSlide42.xml" ContentType="application/vnd.openxmlformats-officedocument.presentationml.notesSlide+xml"/>
  <Override PartName="/ppt/notesSlides/notesSlide43.xml" ContentType="application/vnd.openxmlformats-officedocument.presentationml.notesSlide+xml"/>
  <Override PartName="/ppt/notesSlides/notesSlide44.xml" ContentType="application/vnd.openxmlformats-officedocument.presentationml.notesSlide+xml"/>
  <Override PartName="/ppt/notesSlides/notesSlide45.xml" ContentType="application/vnd.openxmlformats-officedocument.presentationml.notesSlide+xml"/>
  <Override PartName="/ppt/notesSlides/notesSlide46.xml" ContentType="application/vnd.openxmlformats-officedocument.presentationml.notesSlide+xml"/>
  <Override PartName="/ppt/notesSlides/notesSlide47.xml" ContentType="application/vnd.openxmlformats-officedocument.presentationml.notesSlide+xml"/>
  <Override PartName="/ppt/notesSlides/notesSlide48.xml" ContentType="application/vnd.openxmlformats-officedocument.presentationml.notesSlide+xml"/>
  <Override PartName="/ppt/notesSlides/notesSlide49.xml" ContentType="application/vnd.openxmlformats-officedocument.presentationml.notesSlide+xml"/>
  <Override PartName="/ppt/notesSlides/notesSlide50.xml" ContentType="application/vnd.openxmlformats-officedocument.presentationml.notesSlide+xml"/>
  <Override PartName="/ppt/notesSlides/notesSlide51.xml" ContentType="application/vnd.openxmlformats-officedocument.presentationml.notesSlide+xml"/>
  <Override PartName="/ppt/notesSlides/notesSlide52.xml" ContentType="application/vnd.openxmlformats-officedocument.presentationml.notesSlide+xml"/>
  <Override PartName="/ppt/notesSlides/notesSlide53.xml" ContentType="application/vnd.openxmlformats-officedocument.presentationml.notesSlide+xml"/>
  <Override PartName="/ppt/notesSlides/notesSlide54.xml" ContentType="application/vnd.openxmlformats-officedocument.presentationml.notesSlide+xml"/>
  <Override PartName="/ppt/notesSlides/notesSlide55.xml" ContentType="application/vnd.openxmlformats-officedocument.presentationml.notesSlide+xml"/>
  <Override PartName="/ppt/notesSlides/notesSlide56.xml" ContentType="application/vnd.openxmlformats-officedocument.presentationml.notesSlide+xml"/>
  <Override PartName="/ppt/notesSlides/notesSlide57.xml" ContentType="application/vnd.openxmlformats-officedocument.presentationml.notesSlide+xml"/>
  <Override PartName="/docProps/core.xml" ContentType="application/vnd.openxmlformats-package.core-properties+xml"/>
  <Override PartName="/docProps/app.xml" ContentType="application/vnd.openxmlformats-officedocument.extended-properties+xml"/>
  <Override PartName="/docProps/custom.xml" ContentType="application/vnd.openxmlformats-officedocument.custom-properties+xml"/>
</Types>
</file>

<file path=_rels/.rels><?xml version="1.0" encoding="UTF-8" standalone="yes"?>
<Relationships xmlns="http://schemas.openxmlformats.org/package/2006/relationships"><Relationship Id="rId3" Type="http://schemas.openxmlformats.org/package/2006/relationships/metadata/core-properties" Target="docProps/core.xml"/><Relationship Id="rId2" Type="http://schemas.openxmlformats.org/package/2006/relationships/metadata/thumbnail" Target="docProps/thumbnail.jpeg"/><Relationship Id="rId1" Type="http://schemas.openxmlformats.org/officeDocument/2006/relationships/officeDocument" Target="ppt/presentation.xml"/><Relationship Id="rId5" Type="http://schemas.openxmlformats.org/officeDocument/2006/relationships/custom-properties" Target="docProps/custom.xml"/><Relationship Id="rId4" Type="http://schemas.openxmlformats.org/officeDocument/2006/relationships/extended-properties" Target="docProps/app.xml"/></Relationships>
</file>

<file path=ppt/presentation.xml><?xml version="1.0" encoding="utf-8"?>
<p:presentation xmlns:a="http://schemas.openxmlformats.org/drawingml/2006/main" xmlns:r="http://schemas.openxmlformats.org/officeDocument/2006/relationships" xmlns:p="http://schemas.openxmlformats.org/presentationml/2006/main" saveSubsetFonts="1">
  <p:sldMasterIdLst>
    <p:sldMasterId id="2147483648" r:id="rId4"/>
    <p:sldMasterId id="2147483660" r:id="rId5"/>
  </p:sldMasterIdLst>
  <p:notesMasterIdLst>
    <p:notesMasterId r:id="rId65"/>
  </p:notesMasterIdLst>
  <p:sldIdLst>
    <p:sldId id="289" r:id="rId6"/>
    <p:sldId id="290" r:id="rId7"/>
    <p:sldId id="294" r:id="rId8"/>
    <p:sldId id="300" r:id="rId9"/>
    <p:sldId id="296" r:id="rId10"/>
    <p:sldId id="282" r:id="rId11"/>
    <p:sldId id="301" r:id="rId12"/>
    <p:sldId id="302" r:id="rId13"/>
    <p:sldId id="284" r:id="rId14"/>
    <p:sldId id="257" r:id="rId15"/>
    <p:sldId id="299" r:id="rId16"/>
    <p:sldId id="264" r:id="rId17"/>
    <p:sldId id="313" r:id="rId18"/>
    <p:sldId id="287" r:id="rId19"/>
    <p:sldId id="258" r:id="rId20"/>
    <p:sldId id="259" r:id="rId21"/>
    <p:sldId id="260" r:id="rId22"/>
    <p:sldId id="261" r:id="rId23"/>
    <p:sldId id="262" r:id="rId24"/>
    <p:sldId id="263" r:id="rId25"/>
    <p:sldId id="265" r:id="rId26"/>
    <p:sldId id="305" r:id="rId27"/>
    <p:sldId id="266" r:id="rId28"/>
    <p:sldId id="267" r:id="rId29"/>
    <p:sldId id="268" r:id="rId30"/>
    <p:sldId id="309" r:id="rId31"/>
    <p:sldId id="310" r:id="rId32"/>
    <p:sldId id="311" r:id="rId33"/>
    <p:sldId id="269" r:id="rId34"/>
    <p:sldId id="270" r:id="rId35"/>
    <p:sldId id="312" r:id="rId36"/>
    <p:sldId id="271" r:id="rId37"/>
    <p:sldId id="272" r:id="rId38"/>
    <p:sldId id="273" r:id="rId39"/>
    <p:sldId id="274" r:id="rId40"/>
    <p:sldId id="314" r:id="rId41"/>
    <p:sldId id="275" r:id="rId42"/>
    <p:sldId id="276" r:id="rId43"/>
    <p:sldId id="277" r:id="rId44"/>
    <p:sldId id="278" r:id="rId45"/>
    <p:sldId id="279" r:id="rId46"/>
    <p:sldId id="280" r:id="rId47"/>
    <p:sldId id="281" r:id="rId48"/>
    <p:sldId id="283" r:id="rId49"/>
    <p:sldId id="303" r:id="rId50"/>
    <p:sldId id="307" r:id="rId51"/>
    <p:sldId id="308" r:id="rId52"/>
    <p:sldId id="304" r:id="rId53"/>
    <p:sldId id="306" r:id="rId54"/>
    <p:sldId id="315" r:id="rId55"/>
    <p:sldId id="316" r:id="rId56"/>
    <p:sldId id="285" r:id="rId57"/>
    <p:sldId id="286" r:id="rId58"/>
    <p:sldId id="317" r:id="rId59"/>
    <p:sldId id="318" r:id="rId60"/>
    <p:sldId id="288" r:id="rId61"/>
    <p:sldId id="292" r:id="rId62"/>
    <p:sldId id="291" r:id="rId63"/>
    <p:sldId id="293" r:id="rId64"/>
  </p:sldIdLst>
  <p:sldSz cx="9144000" cy="6858000" type="screen4x3"/>
  <p:notesSz cx="6858000" cy="9144000"/>
  <p:defaultTextStyle>
    <a:defPPr>
      <a:defRPr lang="en-US"/>
    </a:defPPr>
    <a:lvl1pPr algn="l" rtl="0" fontAlgn="base">
      <a:spcBef>
        <a:spcPct val="0"/>
      </a:spcBef>
      <a:spcAft>
        <a:spcPct val="0"/>
      </a:spcAft>
      <a:defRPr kern="1200">
        <a:solidFill>
          <a:schemeClr val="tx1"/>
        </a:solidFill>
        <a:latin typeface="Calibri" pitchFamily="34" charset="0"/>
        <a:ea typeface="+mn-ea"/>
        <a:cs typeface="Arial" charset="0"/>
      </a:defRPr>
    </a:lvl1pPr>
    <a:lvl2pPr marL="457200" algn="l" rtl="0" fontAlgn="base">
      <a:spcBef>
        <a:spcPct val="0"/>
      </a:spcBef>
      <a:spcAft>
        <a:spcPct val="0"/>
      </a:spcAft>
      <a:defRPr kern="1200">
        <a:solidFill>
          <a:schemeClr val="tx1"/>
        </a:solidFill>
        <a:latin typeface="Calibri" pitchFamily="34" charset="0"/>
        <a:ea typeface="+mn-ea"/>
        <a:cs typeface="Arial" charset="0"/>
      </a:defRPr>
    </a:lvl2pPr>
    <a:lvl3pPr marL="914400" algn="l" rtl="0" fontAlgn="base">
      <a:spcBef>
        <a:spcPct val="0"/>
      </a:spcBef>
      <a:spcAft>
        <a:spcPct val="0"/>
      </a:spcAft>
      <a:defRPr kern="1200">
        <a:solidFill>
          <a:schemeClr val="tx1"/>
        </a:solidFill>
        <a:latin typeface="Calibri" pitchFamily="34" charset="0"/>
        <a:ea typeface="+mn-ea"/>
        <a:cs typeface="Arial" charset="0"/>
      </a:defRPr>
    </a:lvl3pPr>
    <a:lvl4pPr marL="1371600" algn="l" rtl="0" fontAlgn="base">
      <a:spcBef>
        <a:spcPct val="0"/>
      </a:spcBef>
      <a:spcAft>
        <a:spcPct val="0"/>
      </a:spcAft>
      <a:defRPr kern="1200">
        <a:solidFill>
          <a:schemeClr val="tx1"/>
        </a:solidFill>
        <a:latin typeface="Calibri" pitchFamily="34" charset="0"/>
        <a:ea typeface="+mn-ea"/>
        <a:cs typeface="Arial" charset="0"/>
      </a:defRPr>
    </a:lvl4pPr>
    <a:lvl5pPr marL="1828800" algn="l" rtl="0" fontAlgn="base">
      <a:spcBef>
        <a:spcPct val="0"/>
      </a:spcBef>
      <a:spcAft>
        <a:spcPct val="0"/>
      </a:spcAft>
      <a:defRPr kern="1200">
        <a:solidFill>
          <a:schemeClr val="tx1"/>
        </a:solidFill>
        <a:latin typeface="Calibri" pitchFamily="34" charset="0"/>
        <a:ea typeface="+mn-ea"/>
        <a:cs typeface="Arial" charset="0"/>
      </a:defRPr>
    </a:lvl5pPr>
    <a:lvl6pPr marL="2286000" algn="l" defTabSz="914400" rtl="0" eaLnBrk="1" latinLnBrk="0" hangingPunct="1">
      <a:defRPr kern="1200">
        <a:solidFill>
          <a:schemeClr val="tx1"/>
        </a:solidFill>
        <a:latin typeface="Calibri" pitchFamily="34" charset="0"/>
        <a:ea typeface="+mn-ea"/>
        <a:cs typeface="Arial" charset="0"/>
      </a:defRPr>
    </a:lvl6pPr>
    <a:lvl7pPr marL="2743200" algn="l" defTabSz="914400" rtl="0" eaLnBrk="1" latinLnBrk="0" hangingPunct="1">
      <a:defRPr kern="1200">
        <a:solidFill>
          <a:schemeClr val="tx1"/>
        </a:solidFill>
        <a:latin typeface="Calibri" pitchFamily="34" charset="0"/>
        <a:ea typeface="+mn-ea"/>
        <a:cs typeface="Arial" charset="0"/>
      </a:defRPr>
    </a:lvl7pPr>
    <a:lvl8pPr marL="3200400" algn="l" defTabSz="914400" rtl="0" eaLnBrk="1" latinLnBrk="0" hangingPunct="1">
      <a:defRPr kern="1200">
        <a:solidFill>
          <a:schemeClr val="tx1"/>
        </a:solidFill>
        <a:latin typeface="Calibri" pitchFamily="34" charset="0"/>
        <a:ea typeface="+mn-ea"/>
        <a:cs typeface="Arial" charset="0"/>
      </a:defRPr>
    </a:lvl8pPr>
    <a:lvl9pPr marL="3657600" algn="l" defTabSz="914400" rtl="0" eaLnBrk="1" latinLnBrk="0" hangingPunct="1">
      <a:defRPr kern="1200">
        <a:solidFill>
          <a:schemeClr val="tx1"/>
        </a:solidFill>
        <a:latin typeface="Calibri" pitchFamily="34" charset="0"/>
        <a:ea typeface="+mn-ea"/>
        <a:cs typeface="Arial" charset="0"/>
      </a:defRPr>
    </a:lvl9pPr>
  </p:defaultTextStyle>
  <p:extLst>
    <p:ext uri="{EFAFB233-063F-42B5-8137-9DF3F51BA10A}">
      <p15:sldGuideLst xmlns:p15="http://schemas.microsoft.com/office/powerpoint/2012/main">
        <p15:guide id="1" orient="horz" pos="2160">
          <p15:clr>
            <a:srgbClr val="A4A3A4"/>
          </p15:clr>
        </p15:guide>
        <p15:guide id="2" pos="2880">
          <p15:clr>
            <a:srgbClr val="A4A3A4"/>
          </p15:clr>
        </p15:guide>
      </p15:sldGuideLst>
    </p:ext>
  </p:extLst>
</p:presentation>
</file>

<file path=ppt/presProps.xml><?xml version="1.0" encoding="utf-8"?>
<p:presentationPr xmlns:a="http://schemas.openxmlformats.org/drawingml/2006/main" xmlns:r="http://schemas.openxmlformats.org/officeDocument/2006/relationships" xmlns:p="http://schemas.openxmlformats.org/presentationml/2006/main">
  <p:showPr showNarration="1">
    <p:present/>
    <p:sldAll/>
    <p:penClr>
      <a:prstClr val="red"/>
    </p:penClr>
    <p:extLst>
      <p:ext uri="{EC167BDD-8182-4AB7-AECC-EB403E3ABB37}">
        <p14:laserClr xmlns:p14="http://schemas.microsoft.com/office/powerpoint/2010/main">
          <a:srgbClr val="FF0000"/>
        </p14:laserClr>
      </p:ext>
      <p:ext uri="{2FDB2607-1784-4EEB-B798-7EB5836EED8A}">
        <p14:showMediaCtrls xmlns:p14="http://schemas.microsoft.com/office/powerpoint/2010/main" val="1"/>
      </p:ext>
    </p:extLst>
  </p:showPr>
  <p:extLst>
    <p:ext uri="{E76CE94A-603C-4142-B9EB-6D1370010A27}">
      <p14:discardImageEditData xmlns:p14="http://schemas.microsoft.com/office/powerpoint/2010/main" val="0"/>
    </p:ext>
    <p:ext uri="{D31A062A-798A-4329-ABDD-BBA856620510}">
      <p14:defaultImageDpi xmlns:p14="http://schemas.microsoft.com/office/powerpoint/2010/main" val="220"/>
    </p:ext>
    <p:ext uri="{FD5EFAAD-0ECE-453E-9831-46B23BE46B34}">
      <p15:chartTrackingRefBased xmlns:p15="http://schemas.microsoft.com/office/powerpoint/2012/main" val="0"/>
    </p:ext>
  </p:extLst>
</p:presentationPr>
</file>

<file path=ppt/tableStyles.xml><?xml version="1.0" encoding="utf-8"?>
<a:tblStyleLst xmlns:a="http://schemas.openxmlformats.org/drawingml/2006/main" def="{5C22544A-7EE6-4342-B048-85BDC9FD1C3A}"/>
</file>

<file path=ppt/viewProps.xml><?xml version="1.0" encoding="utf-8"?>
<p:viewPr xmlns:a="http://schemas.openxmlformats.org/drawingml/2006/main" xmlns:r="http://schemas.openxmlformats.org/officeDocument/2006/relationships" xmlns:p="http://schemas.openxmlformats.org/presentationml/2006/main" lastView="sldThumbnailView">
  <p:normalViewPr>
    <p:restoredLeft sz="34578" autoAdjust="0"/>
    <p:restoredTop sz="77633" autoAdjust="0"/>
  </p:normalViewPr>
  <p:slideViewPr>
    <p:cSldViewPr>
      <p:cViewPr varScale="1">
        <p:scale>
          <a:sx n="89" d="100"/>
          <a:sy n="89" d="100"/>
        </p:scale>
        <p:origin x="1866" y="90"/>
      </p:cViewPr>
      <p:guideLst>
        <p:guide orient="horz" pos="2160"/>
        <p:guide pos="2880"/>
      </p:guideLst>
    </p:cSldViewPr>
  </p:slideViewPr>
  <p:outlineViewPr>
    <p:cViewPr>
      <p:scale>
        <a:sx n="33" d="100"/>
        <a:sy n="33" d="100"/>
      </p:scale>
      <p:origin x="0" y="0"/>
    </p:cViewPr>
  </p:outlineViewPr>
  <p:notesTextViewPr>
    <p:cViewPr>
      <p:scale>
        <a:sx n="100" d="100"/>
        <a:sy n="100" d="100"/>
      </p:scale>
      <p:origin x="0" y="0"/>
    </p:cViewPr>
  </p:notesTextViewPr>
  <p:sorterViewPr>
    <p:cViewPr>
      <p:scale>
        <a:sx n="100" d="100"/>
        <a:sy n="100" d="100"/>
      </p:scale>
      <p:origin x="0" y="6498"/>
    </p:cViewPr>
  </p:sorterViewPr>
  <p:gridSpacing cx="76200" cy="76200"/>
</p:viewPr>
</file>

<file path=ppt/_rels/presentation.xml.rels><?xml version="1.0" encoding="UTF-8" standalone="yes"?>
<Relationships xmlns="http://schemas.openxmlformats.org/package/2006/relationships"><Relationship Id="rId13" Type="http://schemas.openxmlformats.org/officeDocument/2006/relationships/slide" Target="slides/slide8.xml"/><Relationship Id="rId18" Type="http://schemas.openxmlformats.org/officeDocument/2006/relationships/slide" Target="slides/slide13.xml"/><Relationship Id="rId26" Type="http://schemas.openxmlformats.org/officeDocument/2006/relationships/slide" Target="slides/slide21.xml"/><Relationship Id="rId39" Type="http://schemas.openxmlformats.org/officeDocument/2006/relationships/slide" Target="slides/slide34.xml"/><Relationship Id="rId21" Type="http://schemas.openxmlformats.org/officeDocument/2006/relationships/slide" Target="slides/slide16.xml"/><Relationship Id="rId34" Type="http://schemas.openxmlformats.org/officeDocument/2006/relationships/slide" Target="slides/slide29.xml"/><Relationship Id="rId42" Type="http://schemas.openxmlformats.org/officeDocument/2006/relationships/slide" Target="slides/slide37.xml"/><Relationship Id="rId47" Type="http://schemas.openxmlformats.org/officeDocument/2006/relationships/slide" Target="slides/slide42.xml"/><Relationship Id="rId50" Type="http://schemas.openxmlformats.org/officeDocument/2006/relationships/slide" Target="slides/slide45.xml"/><Relationship Id="rId55" Type="http://schemas.openxmlformats.org/officeDocument/2006/relationships/slide" Target="slides/slide50.xml"/><Relationship Id="rId63" Type="http://schemas.openxmlformats.org/officeDocument/2006/relationships/slide" Target="slides/slide58.xml"/><Relationship Id="rId68" Type="http://schemas.openxmlformats.org/officeDocument/2006/relationships/theme" Target="theme/theme1.xml"/><Relationship Id="rId7" Type="http://schemas.openxmlformats.org/officeDocument/2006/relationships/slide" Target="slides/slide2.xml"/><Relationship Id="rId2" Type="http://schemas.openxmlformats.org/officeDocument/2006/relationships/customXml" Target="../customXml/item2.xml"/><Relationship Id="rId16" Type="http://schemas.openxmlformats.org/officeDocument/2006/relationships/slide" Target="slides/slide11.xml"/><Relationship Id="rId29" Type="http://schemas.openxmlformats.org/officeDocument/2006/relationships/slide" Target="slides/slide24.xml"/><Relationship Id="rId1" Type="http://schemas.openxmlformats.org/officeDocument/2006/relationships/customXml" Target="../customXml/item1.xml"/><Relationship Id="rId6" Type="http://schemas.openxmlformats.org/officeDocument/2006/relationships/slide" Target="slides/slide1.xml"/><Relationship Id="rId11" Type="http://schemas.openxmlformats.org/officeDocument/2006/relationships/slide" Target="slides/slide6.xml"/><Relationship Id="rId24" Type="http://schemas.openxmlformats.org/officeDocument/2006/relationships/slide" Target="slides/slide19.xml"/><Relationship Id="rId32" Type="http://schemas.openxmlformats.org/officeDocument/2006/relationships/slide" Target="slides/slide27.xml"/><Relationship Id="rId37" Type="http://schemas.openxmlformats.org/officeDocument/2006/relationships/slide" Target="slides/slide32.xml"/><Relationship Id="rId40" Type="http://schemas.openxmlformats.org/officeDocument/2006/relationships/slide" Target="slides/slide35.xml"/><Relationship Id="rId45" Type="http://schemas.openxmlformats.org/officeDocument/2006/relationships/slide" Target="slides/slide40.xml"/><Relationship Id="rId53" Type="http://schemas.openxmlformats.org/officeDocument/2006/relationships/slide" Target="slides/slide48.xml"/><Relationship Id="rId58" Type="http://schemas.openxmlformats.org/officeDocument/2006/relationships/slide" Target="slides/slide53.xml"/><Relationship Id="rId66" Type="http://schemas.openxmlformats.org/officeDocument/2006/relationships/presProps" Target="presProps.xml"/><Relationship Id="rId5" Type="http://schemas.openxmlformats.org/officeDocument/2006/relationships/slideMaster" Target="slideMasters/slideMaster2.xml"/><Relationship Id="rId15" Type="http://schemas.openxmlformats.org/officeDocument/2006/relationships/slide" Target="slides/slide10.xml"/><Relationship Id="rId23" Type="http://schemas.openxmlformats.org/officeDocument/2006/relationships/slide" Target="slides/slide18.xml"/><Relationship Id="rId28" Type="http://schemas.openxmlformats.org/officeDocument/2006/relationships/slide" Target="slides/slide23.xml"/><Relationship Id="rId36" Type="http://schemas.openxmlformats.org/officeDocument/2006/relationships/slide" Target="slides/slide31.xml"/><Relationship Id="rId49" Type="http://schemas.openxmlformats.org/officeDocument/2006/relationships/slide" Target="slides/slide44.xml"/><Relationship Id="rId57" Type="http://schemas.openxmlformats.org/officeDocument/2006/relationships/slide" Target="slides/slide52.xml"/><Relationship Id="rId61" Type="http://schemas.openxmlformats.org/officeDocument/2006/relationships/slide" Target="slides/slide56.xml"/><Relationship Id="rId10" Type="http://schemas.openxmlformats.org/officeDocument/2006/relationships/slide" Target="slides/slide5.xml"/><Relationship Id="rId19" Type="http://schemas.openxmlformats.org/officeDocument/2006/relationships/slide" Target="slides/slide14.xml"/><Relationship Id="rId31" Type="http://schemas.openxmlformats.org/officeDocument/2006/relationships/slide" Target="slides/slide26.xml"/><Relationship Id="rId44" Type="http://schemas.openxmlformats.org/officeDocument/2006/relationships/slide" Target="slides/slide39.xml"/><Relationship Id="rId52" Type="http://schemas.openxmlformats.org/officeDocument/2006/relationships/slide" Target="slides/slide47.xml"/><Relationship Id="rId60" Type="http://schemas.openxmlformats.org/officeDocument/2006/relationships/slide" Target="slides/slide55.xml"/><Relationship Id="rId65" Type="http://schemas.openxmlformats.org/officeDocument/2006/relationships/notesMaster" Target="notesMasters/notesMaster1.xml"/><Relationship Id="rId4" Type="http://schemas.openxmlformats.org/officeDocument/2006/relationships/slideMaster" Target="slideMasters/slideMaster1.xml"/><Relationship Id="rId9" Type="http://schemas.openxmlformats.org/officeDocument/2006/relationships/slide" Target="slides/slide4.xml"/><Relationship Id="rId14" Type="http://schemas.openxmlformats.org/officeDocument/2006/relationships/slide" Target="slides/slide9.xml"/><Relationship Id="rId22" Type="http://schemas.openxmlformats.org/officeDocument/2006/relationships/slide" Target="slides/slide17.xml"/><Relationship Id="rId27" Type="http://schemas.openxmlformats.org/officeDocument/2006/relationships/slide" Target="slides/slide22.xml"/><Relationship Id="rId30" Type="http://schemas.openxmlformats.org/officeDocument/2006/relationships/slide" Target="slides/slide25.xml"/><Relationship Id="rId35" Type="http://schemas.openxmlformats.org/officeDocument/2006/relationships/slide" Target="slides/slide30.xml"/><Relationship Id="rId43" Type="http://schemas.openxmlformats.org/officeDocument/2006/relationships/slide" Target="slides/slide38.xml"/><Relationship Id="rId48" Type="http://schemas.openxmlformats.org/officeDocument/2006/relationships/slide" Target="slides/slide43.xml"/><Relationship Id="rId56" Type="http://schemas.openxmlformats.org/officeDocument/2006/relationships/slide" Target="slides/slide51.xml"/><Relationship Id="rId64" Type="http://schemas.openxmlformats.org/officeDocument/2006/relationships/slide" Target="slides/slide59.xml"/><Relationship Id="rId69" Type="http://schemas.openxmlformats.org/officeDocument/2006/relationships/tableStyles" Target="tableStyles.xml"/><Relationship Id="rId8" Type="http://schemas.openxmlformats.org/officeDocument/2006/relationships/slide" Target="slides/slide3.xml"/><Relationship Id="rId51" Type="http://schemas.openxmlformats.org/officeDocument/2006/relationships/slide" Target="slides/slide46.xml"/><Relationship Id="rId3" Type="http://schemas.openxmlformats.org/officeDocument/2006/relationships/customXml" Target="../customXml/item3.xml"/><Relationship Id="rId12" Type="http://schemas.openxmlformats.org/officeDocument/2006/relationships/slide" Target="slides/slide7.xml"/><Relationship Id="rId17" Type="http://schemas.openxmlformats.org/officeDocument/2006/relationships/slide" Target="slides/slide12.xml"/><Relationship Id="rId25" Type="http://schemas.openxmlformats.org/officeDocument/2006/relationships/slide" Target="slides/slide20.xml"/><Relationship Id="rId33" Type="http://schemas.openxmlformats.org/officeDocument/2006/relationships/slide" Target="slides/slide28.xml"/><Relationship Id="rId38" Type="http://schemas.openxmlformats.org/officeDocument/2006/relationships/slide" Target="slides/slide33.xml"/><Relationship Id="rId46" Type="http://schemas.openxmlformats.org/officeDocument/2006/relationships/slide" Target="slides/slide41.xml"/><Relationship Id="rId59" Type="http://schemas.openxmlformats.org/officeDocument/2006/relationships/slide" Target="slides/slide54.xml"/><Relationship Id="rId67" Type="http://schemas.openxmlformats.org/officeDocument/2006/relationships/viewProps" Target="viewProps.xml"/><Relationship Id="rId20" Type="http://schemas.openxmlformats.org/officeDocument/2006/relationships/slide" Target="slides/slide15.xml"/><Relationship Id="rId41" Type="http://schemas.openxmlformats.org/officeDocument/2006/relationships/slide" Target="slides/slide36.xml"/><Relationship Id="rId54" Type="http://schemas.openxmlformats.org/officeDocument/2006/relationships/slide" Target="slides/slide49.xml"/><Relationship Id="rId62" Type="http://schemas.openxmlformats.org/officeDocument/2006/relationships/slide" Target="slides/slide57.xml"/></Relationships>
</file>

<file path=ppt/notesMasters/_rels/notesMaster1.xml.rels><?xml version="1.0" encoding="UTF-8" standalone="yes"?>
<Relationships xmlns="http://schemas.openxmlformats.org/package/2006/relationships"><Relationship Id="rId1" Type="http://schemas.openxmlformats.org/officeDocument/2006/relationships/theme" Target="../theme/theme3.xml"/></Relationships>
</file>

<file path=ppt/notesMasters/notesMaster1.xml><?xml version="1.0" encoding="utf-8"?>
<p:notes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2" name="Header Placeholder 1"/>
          <p:cNvSpPr>
            <a:spLocks noGrp="1"/>
          </p:cNvSpPr>
          <p:nvPr>
            <p:ph type="hdr" sz="quarter"/>
          </p:nvPr>
        </p:nvSpPr>
        <p:spPr>
          <a:xfrm>
            <a:off x="0" y="0"/>
            <a:ext cx="2971800" cy="457200"/>
          </a:xfrm>
          <a:prstGeom prst="rect">
            <a:avLst/>
          </a:prstGeom>
        </p:spPr>
        <p:txBody>
          <a:bodyPr vert="horz" lIns="91440" tIns="45720" rIns="91440" bIns="45720" rtlCol="0"/>
          <a:lstStyle>
            <a:lvl1pPr algn="l" fontAlgn="auto">
              <a:spcBef>
                <a:spcPts val="0"/>
              </a:spcBef>
              <a:spcAft>
                <a:spcPts val="0"/>
              </a:spcAft>
              <a:defRPr sz="1200">
                <a:latin typeface="+mn-lt"/>
                <a:cs typeface="+mn-cs"/>
              </a:defRPr>
            </a:lvl1pPr>
          </a:lstStyle>
          <a:p>
            <a:pPr>
              <a:defRPr/>
            </a:pPr>
            <a:endParaRPr lang="en-US"/>
          </a:p>
        </p:txBody>
      </p:sp>
      <p:sp>
        <p:nvSpPr>
          <p:cNvPr id="3" name="Date Placeholder 2"/>
          <p:cNvSpPr>
            <a:spLocks noGrp="1"/>
          </p:cNvSpPr>
          <p:nvPr>
            <p:ph type="dt" idx="1"/>
          </p:nvPr>
        </p:nvSpPr>
        <p:spPr>
          <a:xfrm>
            <a:off x="3884613" y="0"/>
            <a:ext cx="2971800" cy="457200"/>
          </a:xfrm>
          <a:prstGeom prst="rect">
            <a:avLst/>
          </a:prstGeom>
        </p:spPr>
        <p:txBody>
          <a:bodyPr vert="horz" lIns="91440" tIns="45720" rIns="91440" bIns="45720" rtlCol="0"/>
          <a:lstStyle>
            <a:lvl1pPr algn="r" fontAlgn="auto">
              <a:spcBef>
                <a:spcPts val="0"/>
              </a:spcBef>
              <a:spcAft>
                <a:spcPts val="0"/>
              </a:spcAft>
              <a:defRPr sz="1200">
                <a:latin typeface="+mn-lt"/>
                <a:cs typeface="+mn-cs"/>
              </a:defRPr>
            </a:lvl1pPr>
          </a:lstStyle>
          <a:p>
            <a:pPr>
              <a:defRPr/>
            </a:pPr>
            <a:fld id="{04FBACED-8751-4B2B-8378-84E8B241040F}" type="datetimeFigureOut">
              <a:rPr lang="en-US"/>
              <a:pPr>
                <a:defRPr/>
              </a:pPr>
              <a:t>12/2/2021</a:t>
            </a:fld>
            <a:endParaRPr lang="en-US"/>
          </a:p>
        </p:txBody>
      </p:sp>
      <p:sp>
        <p:nvSpPr>
          <p:cNvPr id="4" name="Slide Image Placeholder 3"/>
          <p:cNvSpPr>
            <a:spLocks noGrp="1" noRot="1" noChangeAspect="1"/>
          </p:cNvSpPr>
          <p:nvPr>
            <p:ph type="sldImg" idx="2"/>
          </p:nvPr>
        </p:nvSpPr>
        <p:spPr>
          <a:xfrm>
            <a:off x="1143000" y="685800"/>
            <a:ext cx="4572000" cy="3429000"/>
          </a:xfrm>
          <a:prstGeom prst="rect">
            <a:avLst/>
          </a:prstGeom>
          <a:noFill/>
          <a:ln w="12700">
            <a:solidFill>
              <a:prstClr val="black"/>
            </a:solidFill>
          </a:ln>
        </p:spPr>
        <p:txBody>
          <a:bodyPr vert="horz" lIns="91440" tIns="45720" rIns="91440" bIns="45720" rtlCol="0" anchor="ctr"/>
          <a:lstStyle/>
          <a:p>
            <a:pPr lvl="0"/>
            <a:endParaRPr lang="en-US" noProof="0"/>
          </a:p>
        </p:txBody>
      </p:sp>
      <p:sp>
        <p:nvSpPr>
          <p:cNvPr id="5" name="Notes Placeholder 4"/>
          <p:cNvSpPr>
            <a:spLocks noGrp="1"/>
          </p:cNvSpPr>
          <p:nvPr>
            <p:ph type="body" sz="quarter" idx="3"/>
          </p:nvPr>
        </p:nvSpPr>
        <p:spPr>
          <a:xfrm>
            <a:off x="685800" y="4343400"/>
            <a:ext cx="5486400" cy="4114800"/>
          </a:xfrm>
          <a:prstGeom prst="rect">
            <a:avLst/>
          </a:prstGeom>
        </p:spPr>
        <p:txBody>
          <a:bodyPr vert="horz" lIns="91440" tIns="45720" rIns="91440" bIns="45720" rtlCol="0">
            <a:normAutofit/>
          </a:bodyPr>
          <a:lstStyle/>
          <a:p>
            <a:pPr lvl="0"/>
            <a:r>
              <a:rPr lang="en-US" noProof="0" smtClean="0"/>
              <a:t>Click to edit Master text styles</a:t>
            </a:r>
          </a:p>
          <a:p>
            <a:pPr lvl="1"/>
            <a:r>
              <a:rPr lang="en-US" noProof="0" smtClean="0"/>
              <a:t>Second level</a:t>
            </a:r>
          </a:p>
          <a:p>
            <a:pPr lvl="2"/>
            <a:r>
              <a:rPr lang="en-US" noProof="0" smtClean="0"/>
              <a:t>Third level</a:t>
            </a:r>
          </a:p>
          <a:p>
            <a:pPr lvl="3"/>
            <a:r>
              <a:rPr lang="en-US" noProof="0" smtClean="0"/>
              <a:t>Fourth level</a:t>
            </a:r>
          </a:p>
          <a:p>
            <a:pPr lvl="4"/>
            <a:r>
              <a:rPr lang="en-US" noProof="0" smtClean="0"/>
              <a:t>Fifth level</a:t>
            </a:r>
            <a:endParaRPr lang="en-US" noProof="0"/>
          </a:p>
        </p:txBody>
      </p:sp>
      <p:sp>
        <p:nvSpPr>
          <p:cNvPr id="6" name="Footer Placeholder 5"/>
          <p:cNvSpPr>
            <a:spLocks noGrp="1"/>
          </p:cNvSpPr>
          <p:nvPr>
            <p:ph type="ftr" sz="quarter" idx="4"/>
          </p:nvPr>
        </p:nvSpPr>
        <p:spPr>
          <a:xfrm>
            <a:off x="0" y="8685213"/>
            <a:ext cx="2971800" cy="457200"/>
          </a:xfrm>
          <a:prstGeom prst="rect">
            <a:avLst/>
          </a:prstGeom>
        </p:spPr>
        <p:txBody>
          <a:bodyPr vert="horz" lIns="91440" tIns="45720" rIns="91440" bIns="45720" rtlCol="0" anchor="b"/>
          <a:lstStyle>
            <a:lvl1pPr algn="l" fontAlgn="auto">
              <a:spcBef>
                <a:spcPts val="0"/>
              </a:spcBef>
              <a:spcAft>
                <a:spcPts val="0"/>
              </a:spcAft>
              <a:defRPr sz="1200">
                <a:latin typeface="+mn-lt"/>
                <a:cs typeface="+mn-cs"/>
              </a:defRPr>
            </a:lvl1pPr>
          </a:lstStyle>
          <a:p>
            <a:pPr>
              <a:defRPr/>
            </a:pPr>
            <a:endParaRPr lang="en-US"/>
          </a:p>
        </p:txBody>
      </p:sp>
      <p:sp>
        <p:nvSpPr>
          <p:cNvPr id="7" name="Slide Number Placeholder 6"/>
          <p:cNvSpPr>
            <a:spLocks noGrp="1"/>
          </p:cNvSpPr>
          <p:nvPr>
            <p:ph type="sldNum" sz="quarter" idx="5"/>
          </p:nvPr>
        </p:nvSpPr>
        <p:spPr>
          <a:xfrm>
            <a:off x="3884613" y="8685213"/>
            <a:ext cx="2971800" cy="457200"/>
          </a:xfrm>
          <a:prstGeom prst="rect">
            <a:avLst/>
          </a:prstGeom>
        </p:spPr>
        <p:txBody>
          <a:bodyPr vert="horz" lIns="91440" tIns="45720" rIns="91440" bIns="45720" rtlCol="0" anchor="b"/>
          <a:lstStyle>
            <a:lvl1pPr algn="r" fontAlgn="auto">
              <a:spcBef>
                <a:spcPts val="0"/>
              </a:spcBef>
              <a:spcAft>
                <a:spcPts val="0"/>
              </a:spcAft>
              <a:defRPr sz="1200">
                <a:latin typeface="+mn-lt"/>
                <a:cs typeface="+mn-cs"/>
              </a:defRPr>
            </a:lvl1pPr>
          </a:lstStyle>
          <a:p>
            <a:pPr>
              <a:defRPr/>
            </a:pPr>
            <a:fld id="{BB4356DB-4864-4F7E-8D13-FCF2386CF903}" type="slidenum">
              <a:rPr lang="en-US"/>
              <a:pPr>
                <a:defRPr/>
              </a:pPr>
              <a:t>‹#›</a:t>
            </a:fld>
            <a:endParaRPr lang="en-US"/>
          </a:p>
        </p:txBody>
      </p:sp>
    </p:spTree>
    <p:extLst>
      <p:ext uri="{BB962C8B-B14F-4D97-AF65-F5344CB8AC3E}">
        <p14:creationId xmlns:p14="http://schemas.microsoft.com/office/powerpoint/2010/main" val="2968951018"/>
      </p:ext>
    </p:extLst>
  </p:cSld>
  <p:clrMap bg1="lt1" tx1="dk1" bg2="lt2" tx2="dk2" accent1="accent1" accent2="accent2" accent3="accent3" accent4="accent4" accent5="accent5" accent6="accent6" hlink="hlink" folHlink="folHlink"/>
  <p:notesStyle>
    <a:lvl1pPr algn="l" rtl="0" eaLnBrk="0" fontAlgn="base" hangingPunct="0">
      <a:spcBef>
        <a:spcPct val="30000"/>
      </a:spcBef>
      <a:spcAft>
        <a:spcPct val="0"/>
      </a:spcAft>
      <a:defRPr sz="1200" kern="1200">
        <a:solidFill>
          <a:schemeClr val="tx1"/>
        </a:solidFill>
        <a:latin typeface="+mn-lt"/>
        <a:ea typeface="+mn-ea"/>
        <a:cs typeface="+mn-cs"/>
      </a:defRPr>
    </a:lvl1pPr>
    <a:lvl2pPr marL="457200" algn="l" rtl="0" eaLnBrk="0" fontAlgn="base" hangingPunct="0">
      <a:spcBef>
        <a:spcPct val="30000"/>
      </a:spcBef>
      <a:spcAft>
        <a:spcPct val="0"/>
      </a:spcAft>
      <a:defRPr sz="1200" kern="1200">
        <a:solidFill>
          <a:schemeClr val="tx1"/>
        </a:solidFill>
        <a:latin typeface="+mn-lt"/>
        <a:ea typeface="+mn-ea"/>
        <a:cs typeface="+mn-cs"/>
      </a:defRPr>
    </a:lvl2pPr>
    <a:lvl3pPr marL="914400" algn="l" rtl="0" eaLnBrk="0" fontAlgn="base" hangingPunct="0">
      <a:spcBef>
        <a:spcPct val="30000"/>
      </a:spcBef>
      <a:spcAft>
        <a:spcPct val="0"/>
      </a:spcAft>
      <a:defRPr sz="1200" kern="1200">
        <a:solidFill>
          <a:schemeClr val="tx1"/>
        </a:solidFill>
        <a:latin typeface="+mn-lt"/>
        <a:ea typeface="+mn-ea"/>
        <a:cs typeface="+mn-cs"/>
      </a:defRPr>
    </a:lvl3pPr>
    <a:lvl4pPr marL="1371600" algn="l" rtl="0" eaLnBrk="0" fontAlgn="base" hangingPunct="0">
      <a:spcBef>
        <a:spcPct val="30000"/>
      </a:spcBef>
      <a:spcAft>
        <a:spcPct val="0"/>
      </a:spcAft>
      <a:defRPr sz="1200" kern="1200">
        <a:solidFill>
          <a:schemeClr val="tx1"/>
        </a:solidFill>
        <a:latin typeface="+mn-lt"/>
        <a:ea typeface="+mn-ea"/>
        <a:cs typeface="+mn-cs"/>
      </a:defRPr>
    </a:lvl4pPr>
    <a:lvl5pPr marL="1828800" algn="l" rtl="0" eaLnBrk="0" fontAlgn="base" hangingPunct="0">
      <a:spcBef>
        <a:spcPct val="30000"/>
      </a:spcBef>
      <a:spcAft>
        <a:spcPct val="0"/>
      </a:spcAft>
      <a:defRPr sz="1200" kern="1200">
        <a:solidFill>
          <a:schemeClr val="tx1"/>
        </a:solidFill>
        <a:latin typeface="+mn-lt"/>
        <a:ea typeface="+mn-ea"/>
        <a:cs typeface="+mn-cs"/>
      </a:defRPr>
    </a:lvl5pPr>
    <a:lvl6pPr marL="2286000" algn="l" defTabSz="914400" rtl="0" eaLnBrk="1" latinLnBrk="0" hangingPunct="1">
      <a:defRPr sz="1200" kern="1200">
        <a:solidFill>
          <a:schemeClr val="tx1"/>
        </a:solidFill>
        <a:latin typeface="+mn-lt"/>
        <a:ea typeface="+mn-ea"/>
        <a:cs typeface="+mn-cs"/>
      </a:defRPr>
    </a:lvl6pPr>
    <a:lvl7pPr marL="2743200" algn="l" defTabSz="914400" rtl="0" eaLnBrk="1" latinLnBrk="0" hangingPunct="1">
      <a:defRPr sz="1200" kern="1200">
        <a:solidFill>
          <a:schemeClr val="tx1"/>
        </a:solidFill>
        <a:latin typeface="+mn-lt"/>
        <a:ea typeface="+mn-ea"/>
        <a:cs typeface="+mn-cs"/>
      </a:defRPr>
    </a:lvl7pPr>
    <a:lvl8pPr marL="3200400" algn="l" defTabSz="914400" rtl="0" eaLnBrk="1" latinLnBrk="0" hangingPunct="1">
      <a:defRPr sz="1200" kern="1200">
        <a:solidFill>
          <a:schemeClr val="tx1"/>
        </a:solidFill>
        <a:latin typeface="+mn-lt"/>
        <a:ea typeface="+mn-ea"/>
        <a:cs typeface="+mn-cs"/>
      </a:defRPr>
    </a:lvl8pPr>
    <a:lvl9pPr marL="3657600" algn="l" defTabSz="914400" rtl="0" eaLnBrk="1" latinLnBrk="0" hangingPunct="1">
      <a:defRPr sz="1200" kern="1200">
        <a:solidFill>
          <a:schemeClr val="tx1"/>
        </a:solidFill>
        <a:latin typeface="+mn-lt"/>
        <a:ea typeface="+mn-ea"/>
        <a:cs typeface="+mn-cs"/>
      </a:defRPr>
    </a:lvl9pPr>
  </p:notesStyle>
</p:notesMaster>
</file>

<file path=ppt/notesSlides/_rels/notesSlide1.xml.rels><?xml version="1.0" encoding="UTF-8" standalone="yes"?>
<Relationships xmlns="http://schemas.openxmlformats.org/package/2006/relationships"><Relationship Id="rId2" Type="http://schemas.openxmlformats.org/officeDocument/2006/relationships/slide" Target="../slides/slide1.xml"/><Relationship Id="rId1" Type="http://schemas.openxmlformats.org/officeDocument/2006/relationships/notesMaster" Target="../notesMasters/notesMaster1.xml"/></Relationships>
</file>

<file path=ppt/notesSlides/_rels/notesSlide2.xml.rels><?xml version="1.0" encoding="UTF-8" standalone="yes"?>
<Relationships xmlns="http://schemas.openxmlformats.org/package/2006/relationships"><Relationship Id="rId2" Type="http://schemas.openxmlformats.org/officeDocument/2006/relationships/slide" Target="../slides/slide2.xml"/><Relationship Id="rId1" Type="http://schemas.openxmlformats.org/officeDocument/2006/relationships/notesMaster" Target="../notesMasters/notesMaster1.xml"/></Relationships>
</file>

<file path=ppt/notesSlides/_rels/notesSlide3.xml.rels><?xml version="1.0" encoding="UTF-8" standalone="yes"?>
<Relationships xmlns="http://schemas.openxmlformats.org/package/2006/relationships"><Relationship Id="rId2" Type="http://schemas.openxmlformats.org/officeDocument/2006/relationships/slide" Target="../slides/slide3.xml"/><Relationship Id="rId1" Type="http://schemas.openxmlformats.org/officeDocument/2006/relationships/notesMaster" Target="../notesMasters/notesMaster1.xml"/></Relationships>
</file>

<file path=ppt/notesSlides/_rels/notesSlide4.xml.rels><?xml version="1.0" encoding="UTF-8" standalone="yes"?>
<Relationships xmlns="http://schemas.openxmlformats.org/package/2006/relationships"><Relationship Id="rId2" Type="http://schemas.openxmlformats.org/officeDocument/2006/relationships/slide" Target="../slides/slide4.xml"/><Relationship Id="rId1" Type="http://schemas.openxmlformats.org/officeDocument/2006/relationships/notesMaster" Target="../notesMasters/notesMaster1.xml"/></Relationships>
</file>

<file path=ppt/notesSlides/_rels/notesSlide5.xml.rels><?xml version="1.0" encoding="UTF-8" standalone="yes"?>
<Relationships xmlns="http://schemas.openxmlformats.org/package/2006/relationships"><Relationship Id="rId2" Type="http://schemas.openxmlformats.org/officeDocument/2006/relationships/slide" Target="../slides/slide5.xml"/><Relationship Id="rId1" Type="http://schemas.openxmlformats.org/officeDocument/2006/relationships/notesMaster" Target="../notesMasters/notesMaster1.xml"/></Relationships>
</file>

<file path=ppt/notesSlides/_rels/notesSlide6.xml.rels><?xml version="1.0" encoding="UTF-8" standalone="yes"?>
<Relationships xmlns="http://schemas.openxmlformats.org/package/2006/relationships"><Relationship Id="rId2" Type="http://schemas.openxmlformats.org/officeDocument/2006/relationships/slide" Target="../slides/slide6.xml"/><Relationship Id="rId1" Type="http://schemas.openxmlformats.org/officeDocument/2006/relationships/notesMaster" Target="../notesMasters/notesMaster1.xml"/></Relationships>
</file>

<file path=ppt/notesSlides/_rels/notesSlide7.xml.rels><?xml version="1.0" encoding="UTF-8" standalone="yes"?>
<Relationships xmlns="http://schemas.openxmlformats.org/package/2006/relationships"><Relationship Id="rId2" Type="http://schemas.openxmlformats.org/officeDocument/2006/relationships/slide" Target="../slides/slide7.xml"/><Relationship Id="rId1" Type="http://schemas.openxmlformats.org/officeDocument/2006/relationships/notesMaster" Target="../notesMasters/notesMaster1.xml"/></Relationships>
</file>

<file path=ppt/notesSlides/_rels/notesSlide8.xml.rels><?xml version="1.0" encoding="UTF-8" standalone="yes"?>
<Relationships xmlns="http://schemas.openxmlformats.org/package/2006/relationships"><Relationship Id="rId2" Type="http://schemas.openxmlformats.org/officeDocument/2006/relationships/slide" Target="../slides/slide8.xml"/><Relationship Id="rId1" Type="http://schemas.openxmlformats.org/officeDocument/2006/relationships/notesMaster" Target="../notesMasters/notesMaster1.xml"/></Relationships>
</file>

<file path=ppt/notesSlides/_rels/notesSlide9.xml.rels><?xml version="1.0" encoding="UTF-8" standalone="yes"?>
<Relationships xmlns="http://schemas.openxmlformats.org/package/2006/relationships"><Relationship Id="rId2" Type="http://schemas.openxmlformats.org/officeDocument/2006/relationships/slide" Target="../slides/slide9.xml"/><Relationship Id="rId1" Type="http://schemas.openxmlformats.org/officeDocument/2006/relationships/notesMaster" Target="../notesMasters/notesMaster1.xml"/></Relationships>
</file>

<file path=ppt/notesSlides/_rels/notesSlide10.xml.rels><?xml version="1.0" encoding="UTF-8" standalone="yes"?>
<Relationships xmlns="http://schemas.openxmlformats.org/package/2006/relationships"><Relationship Id="rId2" Type="http://schemas.openxmlformats.org/officeDocument/2006/relationships/slide" Target="../slides/slide10.xml"/><Relationship Id="rId1" Type="http://schemas.openxmlformats.org/officeDocument/2006/relationships/notesMaster" Target="../notesMasters/notesMaster1.xml"/></Relationships>
</file>

<file path=ppt/notesSlides/_rels/notesSlide11.xml.rels><?xml version="1.0" encoding="UTF-8" standalone="yes"?>
<Relationships xmlns="http://schemas.openxmlformats.org/package/2006/relationships"><Relationship Id="rId2" Type="http://schemas.openxmlformats.org/officeDocument/2006/relationships/slide" Target="../slides/slide11.xml"/><Relationship Id="rId1" Type="http://schemas.openxmlformats.org/officeDocument/2006/relationships/notesMaster" Target="../notesMasters/notesMaster1.xml"/></Relationships>
</file>

<file path=ppt/notesSlides/_rels/notesSlide12.xml.rels><?xml version="1.0" encoding="UTF-8" standalone="yes"?>
<Relationships xmlns="http://schemas.openxmlformats.org/package/2006/relationships"><Relationship Id="rId2" Type="http://schemas.openxmlformats.org/officeDocument/2006/relationships/slide" Target="../slides/slide12.xml"/><Relationship Id="rId1" Type="http://schemas.openxmlformats.org/officeDocument/2006/relationships/notesMaster" Target="../notesMasters/notesMaster1.xml"/></Relationships>
</file>

<file path=ppt/notesSlides/_rels/notesSlide13.xml.rels><?xml version="1.0" encoding="UTF-8" standalone="yes"?>
<Relationships xmlns="http://schemas.openxmlformats.org/package/2006/relationships"><Relationship Id="rId2" Type="http://schemas.openxmlformats.org/officeDocument/2006/relationships/slide" Target="../slides/slide13.xml"/><Relationship Id="rId1" Type="http://schemas.openxmlformats.org/officeDocument/2006/relationships/notesMaster" Target="../notesMasters/notesMaster1.xml"/></Relationships>
</file>

<file path=ppt/notesSlides/_rels/notesSlide14.xml.rels><?xml version="1.0" encoding="UTF-8" standalone="yes"?>
<Relationships xmlns="http://schemas.openxmlformats.org/package/2006/relationships"><Relationship Id="rId2" Type="http://schemas.openxmlformats.org/officeDocument/2006/relationships/slide" Target="../slides/slide14.xml"/><Relationship Id="rId1" Type="http://schemas.openxmlformats.org/officeDocument/2006/relationships/notesMaster" Target="../notesMasters/notesMaster1.xml"/></Relationships>
</file>

<file path=ppt/notesSlides/_rels/notesSlide15.xml.rels><?xml version="1.0" encoding="UTF-8" standalone="yes"?>
<Relationships xmlns="http://schemas.openxmlformats.org/package/2006/relationships"><Relationship Id="rId2" Type="http://schemas.openxmlformats.org/officeDocument/2006/relationships/slide" Target="../slides/slide15.xml"/><Relationship Id="rId1" Type="http://schemas.openxmlformats.org/officeDocument/2006/relationships/notesMaster" Target="../notesMasters/notesMaster1.xml"/></Relationships>
</file>

<file path=ppt/notesSlides/_rels/notesSlide16.xml.rels><?xml version="1.0" encoding="UTF-8" standalone="yes"?>
<Relationships xmlns="http://schemas.openxmlformats.org/package/2006/relationships"><Relationship Id="rId2" Type="http://schemas.openxmlformats.org/officeDocument/2006/relationships/slide" Target="../slides/slide16.xml"/><Relationship Id="rId1" Type="http://schemas.openxmlformats.org/officeDocument/2006/relationships/notesMaster" Target="../notesMasters/notesMaster1.xml"/></Relationships>
</file>

<file path=ppt/notesSlides/_rels/notesSlide17.xml.rels><?xml version="1.0" encoding="UTF-8" standalone="yes"?>
<Relationships xmlns="http://schemas.openxmlformats.org/package/2006/relationships"><Relationship Id="rId2" Type="http://schemas.openxmlformats.org/officeDocument/2006/relationships/slide" Target="../slides/slide17.xml"/><Relationship Id="rId1" Type="http://schemas.openxmlformats.org/officeDocument/2006/relationships/notesMaster" Target="../notesMasters/notesMaster1.xml"/></Relationships>
</file>

<file path=ppt/notesSlides/_rels/notesSlide18.xml.rels><?xml version="1.0" encoding="UTF-8" standalone="yes"?>
<Relationships xmlns="http://schemas.openxmlformats.org/package/2006/relationships"><Relationship Id="rId2" Type="http://schemas.openxmlformats.org/officeDocument/2006/relationships/slide" Target="../slides/slide18.xml"/><Relationship Id="rId1" Type="http://schemas.openxmlformats.org/officeDocument/2006/relationships/notesMaster" Target="../notesMasters/notesMaster1.xml"/></Relationships>
</file>

<file path=ppt/notesSlides/_rels/notesSlide19.xml.rels><?xml version="1.0" encoding="UTF-8" standalone="yes"?>
<Relationships xmlns="http://schemas.openxmlformats.org/package/2006/relationships"><Relationship Id="rId2" Type="http://schemas.openxmlformats.org/officeDocument/2006/relationships/slide" Target="../slides/slide19.xml"/><Relationship Id="rId1" Type="http://schemas.openxmlformats.org/officeDocument/2006/relationships/notesMaster" Target="../notesMasters/notesMaster1.xml"/></Relationships>
</file>

<file path=ppt/notesSlides/_rels/notesSlide20.xml.rels><?xml version="1.0" encoding="UTF-8" standalone="yes"?>
<Relationships xmlns="http://schemas.openxmlformats.org/package/2006/relationships"><Relationship Id="rId2" Type="http://schemas.openxmlformats.org/officeDocument/2006/relationships/slide" Target="../slides/slide20.xml"/><Relationship Id="rId1" Type="http://schemas.openxmlformats.org/officeDocument/2006/relationships/notesMaster" Target="../notesMasters/notesMaster1.xml"/></Relationships>
</file>

<file path=ppt/notesSlides/_rels/notesSlide21.xml.rels><?xml version="1.0" encoding="UTF-8" standalone="yes"?>
<Relationships xmlns="http://schemas.openxmlformats.org/package/2006/relationships"><Relationship Id="rId2" Type="http://schemas.openxmlformats.org/officeDocument/2006/relationships/slide" Target="../slides/slide21.xml"/><Relationship Id="rId1" Type="http://schemas.openxmlformats.org/officeDocument/2006/relationships/notesMaster" Target="../notesMasters/notesMaster1.xml"/></Relationships>
</file>

<file path=ppt/notesSlides/_rels/notesSlide22.xml.rels><?xml version="1.0" encoding="UTF-8" standalone="yes"?>
<Relationships xmlns="http://schemas.openxmlformats.org/package/2006/relationships"><Relationship Id="rId2" Type="http://schemas.openxmlformats.org/officeDocument/2006/relationships/slide" Target="../slides/slide22.xml"/><Relationship Id="rId1" Type="http://schemas.openxmlformats.org/officeDocument/2006/relationships/notesMaster" Target="../notesMasters/notesMaster1.xml"/></Relationships>
</file>

<file path=ppt/notesSlides/_rels/notesSlide23.xml.rels><?xml version="1.0" encoding="UTF-8" standalone="yes"?>
<Relationships xmlns="http://schemas.openxmlformats.org/package/2006/relationships"><Relationship Id="rId2" Type="http://schemas.openxmlformats.org/officeDocument/2006/relationships/slide" Target="../slides/slide23.xml"/><Relationship Id="rId1" Type="http://schemas.openxmlformats.org/officeDocument/2006/relationships/notesMaster" Target="../notesMasters/notesMaster1.xml"/></Relationships>
</file>

<file path=ppt/notesSlides/_rels/notesSlide24.xml.rels><?xml version="1.0" encoding="UTF-8" standalone="yes"?>
<Relationships xmlns="http://schemas.openxmlformats.org/package/2006/relationships"><Relationship Id="rId2" Type="http://schemas.openxmlformats.org/officeDocument/2006/relationships/slide" Target="../slides/slide24.xml"/><Relationship Id="rId1" Type="http://schemas.openxmlformats.org/officeDocument/2006/relationships/notesMaster" Target="../notesMasters/notesMaster1.xml"/></Relationships>
</file>

<file path=ppt/notesSlides/_rels/notesSlide25.xml.rels><?xml version="1.0" encoding="UTF-8" standalone="yes"?>
<Relationships xmlns="http://schemas.openxmlformats.org/package/2006/relationships"><Relationship Id="rId2" Type="http://schemas.openxmlformats.org/officeDocument/2006/relationships/slide" Target="../slides/slide25.xml"/><Relationship Id="rId1" Type="http://schemas.openxmlformats.org/officeDocument/2006/relationships/notesMaster" Target="../notesMasters/notesMaster1.xml"/></Relationships>
</file>

<file path=ppt/notesSlides/_rels/notesSlide26.xml.rels><?xml version="1.0" encoding="UTF-8" standalone="yes"?>
<Relationships xmlns="http://schemas.openxmlformats.org/package/2006/relationships"><Relationship Id="rId2" Type="http://schemas.openxmlformats.org/officeDocument/2006/relationships/slide" Target="../slides/slide26.xml"/><Relationship Id="rId1" Type="http://schemas.openxmlformats.org/officeDocument/2006/relationships/notesMaster" Target="../notesMasters/notesMaster1.xml"/></Relationships>
</file>

<file path=ppt/notesSlides/_rels/notesSlide27.xml.rels><?xml version="1.0" encoding="UTF-8" standalone="yes"?>
<Relationships xmlns="http://schemas.openxmlformats.org/package/2006/relationships"><Relationship Id="rId2" Type="http://schemas.openxmlformats.org/officeDocument/2006/relationships/slide" Target="../slides/slide27.xml"/><Relationship Id="rId1" Type="http://schemas.openxmlformats.org/officeDocument/2006/relationships/notesMaster" Target="../notesMasters/notesMaster1.xml"/></Relationships>
</file>

<file path=ppt/notesSlides/_rels/notesSlide28.xml.rels><?xml version="1.0" encoding="UTF-8" standalone="yes"?>
<Relationships xmlns="http://schemas.openxmlformats.org/package/2006/relationships"><Relationship Id="rId2" Type="http://schemas.openxmlformats.org/officeDocument/2006/relationships/slide" Target="../slides/slide28.xml"/><Relationship Id="rId1" Type="http://schemas.openxmlformats.org/officeDocument/2006/relationships/notesMaster" Target="../notesMasters/notesMaster1.xml"/></Relationships>
</file>

<file path=ppt/notesSlides/_rels/notesSlide29.xml.rels><?xml version="1.0" encoding="UTF-8" standalone="yes"?>
<Relationships xmlns="http://schemas.openxmlformats.org/package/2006/relationships"><Relationship Id="rId2" Type="http://schemas.openxmlformats.org/officeDocument/2006/relationships/slide" Target="../slides/slide29.xml"/><Relationship Id="rId1" Type="http://schemas.openxmlformats.org/officeDocument/2006/relationships/notesMaster" Target="../notesMasters/notesMaster1.xml"/></Relationships>
</file>

<file path=ppt/notesSlides/_rels/notesSlide30.xml.rels><?xml version="1.0" encoding="UTF-8" standalone="yes"?>
<Relationships xmlns="http://schemas.openxmlformats.org/package/2006/relationships"><Relationship Id="rId2" Type="http://schemas.openxmlformats.org/officeDocument/2006/relationships/slide" Target="../slides/slide30.xml"/><Relationship Id="rId1" Type="http://schemas.openxmlformats.org/officeDocument/2006/relationships/notesMaster" Target="../notesMasters/notesMaster1.xml"/></Relationships>
</file>

<file path=ppt/notesSlides/_rels/notesSlide31.xml.rels><?xml version="1.0" encoding="UTF-8" standalone="yes"?>
<Relationships xmlns="http://schemas.openxmlformats.org/package/2006/relationships"><Relationship Id="rId2" Type="http://schemas.openxmlformats.org/officeDocument/2006/relationships/slide" Target="../slides/slide31.xml"/><Relationship Id="rId1" Type="http://schemas.openxmlformats.org/officeDocument/2006/relationships/notesMaster" Target="../notesMasters/notesMaster1.xml"/></Relationships>
</file>

<file path=ppt/notesSlides/_rels/notesSlide32.xml.rels><?xml version="1.0" encoding="UTF-8" standalone="yes"?>
<Relationships xmlns="http://schemas.openxmlformats.org/package/2006/relationships"><Relationship Id="rId2" Type="http://schemas.openxmlformats.org/officeDocument/2006/relationships/slide" Target="../slides/slide32.xml"/><Relationship Id="rId1" Type="http://schemas.openxmlformats.org/officeDocument/2006/relationships/notesMaster" Target="../notesMasters/notesMaster1.xml"/></Relationships>
</file>

<file path=ppt/notesSlides/_rels/notesSlide33.xml.rels><?xml version="1.0" encoding="UTF-8" standalone="yes"?>
<Relationships xmlns="http://schemas.openxmlformats.org/package/2006/relationships"><Relationship Id="rId2" Type="http://schemas.openxmlformats.org/officeDocument/2006/relationships/slide" Target="../slides/slide33.xml"/><Relationship Id="rId1" Type="http://schemas.openxmlformats.org/officeDocument/2006/relationships/notesMaster" Target="../notesMasters/notesMaster1.xml"/></Relationships>
</file>

<file path=ppt/notesSlides/_rels/notesSlide34.xml.rels><?xml version="1.0" encoding="UTF-8" standalone="yes"?>
<Relationships xmlns="http://schemas.openxmlformats.org/package/2006/relationships"><Relationship Id="rId2" Type="http://schemas.openxmlformats.org/officeDocument/2006/relationships/slide" Target="../slides/slide34.xml"/><Relationship Id="rId1" Type="http://schemas.openxmlformats.org/officeDocument/2006/relationships/notesMaster" Target="../notesMasters/notesMaster1.xml"/></Relationships>
</file>

<file path=ppt/notesSlides/_rels/notesSlide35.xml.rels><?xml version="1.0" encoding="UTF-8" standalone="yes"?>
<Relationships xmlns="http://schemas.openxmlformats.org/package/2006/relationships"><Relationship Id="rId2" Type="http://schemas.openxmlformats.org/officeDocument/2006/relationships/slide" Target="../slides/slide35.xml"/><Relationship Id="rId1" Type="http://schemas.openxmlformats.org/officeDocument/2006/relationships/notesMaster" Target="../notesMasters/notesMaster1.xml"/></Relationships>
</file>

<file path=ppt/notesSlides/_rels/notesSlide36.xml.rels><?xml version="1.0" encoding="UTF-8" standalone="yes"?>
<Relationships xmlns="http://schemas.openxmlformats.org/package/2006/relationships"><Relationship Id="rId2" Type="http://schemas.openxmlformats.org/officeDocument/2006/relationships/slide" Target="../slides/slide36.xml"/><Relationship Id="rId1" Type="http://schemas.openxmlformats.org/officeDocument/2006/relationships/notesMaster" Target="../notesMasters/notesMaster1.xml"/></Relationships>
</file>

<file path=ppt/notesSlides/_rels/notesSlide37.xml.rels><?xml version="1.0" encoding="UTF-8" standalone="yes"?>
<Relationships xmlns="http://schemas.openxmlformats.org/package/2006/relationships"><Relationship Id="rId2" Type="http://schemas.openxmlformats.org/officeDocument/2006/relationships/slide" Target="../slides/slide37.xml"/><Relationship Id="rId1" Type="http://schemas.openxmlformats.org/officeDocument/2006/relationships/notesMaster" Target="../notesMasters/notesMaster1.xml"/></Relationships>
</file>

<file path=ppt/notesSlides/_rels/notesSlide38.xml.rels><?xml version="1.0" encoding="UTF-8" standalone="yes"?>
<Relationships xmlns="http://schemas.openxmlformats.org/package/2006/relationships"><Relationship Id="rId2" Type="http://schemas.openxmlformats.org/officeDocument/2006/relationships/slide" Target="../slides/slide38.xml"/><Relationship Id="rId1" Type="http://schemas.openxmlformats.org/officeDocument/2006/relationships/notesMaster" Target="../notesMasters/notesMaster1.xml"/></Relationships>
</file>

<file path=ppt/notesSlides/_rels/notesSlide39.xml.rels><?xml version="1.0" encoding="UTF-8" standalone="yes"?>
<Relationships xmlns="http://schemas.openxmlformats.org/package/2006/relationships"><Relationship Id="rId2" Type="http://schemas.openxmlformats.org/officeDocument/2006/relationships/slide" Target="../slides/slide39.xml"/><Relationship Id="rId1" Type="http://schemas.openxmlformats.org/officeDocument/2006/relationships/notesMaster" Target="../notesMasters/notesMaster1.xml"/></Relationships>
</file>

<file path=ppt/notesSlides/_rels/notesSlide40.xml.rels><?xml version="1.0" encoding="UTF-8" standalone="yes"?>
<Relationships xmlns="http://schemas.openxmlformats.org/package/2006/relationships"><Relationship Id="rId2" Type="http://schemas.openxmlformats.org/officeDocument/2006/relationships/slide" Target="../slides/slide40.xml"/><Relationship Id="rId1" Type="http://schemas.openxmlformats.org/officeDocument/2006/relationships/notesMaster" Target="../notesMasters/notesMaster1.xml"/></Relationships>
</file>

<file path=ppt/notesSlides/_rels/notesSlide41.xml.rels><?xml version="1.0" encoding="UTF-8" standalone="yes"?>
<Relationships xmlns="http://schemas.openxmlformats.org/package/2006/relationships"><Relationship Id="rId2" Type="http://schemas.openxmlformats.org/officeDocument/2006/relationships/slide" Target="../slides/slide41.xml"/><Relationship Id="rId1" Type="http://schemas.openxmlformats.org/officeDocument/2006/relationships/notesMaster" Target="../notesMasters/notesMaster1.xml"/></Relationships>
</file>

<file path=ppt/notesSlides/_rels/notesSlide42.xml.rels><?xml version="1.0" encoding="UTF-8" standalone="yes"?>
<Relationships xmlns="http://schemas.openxmlformats.org/package/2006/relationships"><Relationship Id="rId2" Type="http://schemas.openxmlformats.org/officeDocument/2006/relationships/slide" Target="../slides/slide42.xml"/><Relationship Id="rId1" Type="http://schemas.openxmlformats.org/officeDocument/2006/relationships/notesMaster" Target="../notesMasters/notesMaster1.xml"/></Relationships>
</file>

<file path=ppt/notesSlides/_rels/notesSlide43.xml.rels><?xml version="1.0" encoding="UTF-8" standalone="yes"?>
<Relationships xmlns="http://schemas.openxmlformats.org/package/2006/relationships"><Relationship Id="rId2" Type="http://schemas.openxmlformats.org/officeDocument/2006/relationships/slide" Target="../slides/slide43.xml"/><Relationship Id="rId1" Type="http://schemas.openxmlformats.org/officeDocument/2006/relationships/notesMaster" Target="../notesMasters/notesMaster1.xml"/></Relationships>
</file>

<file path=ppt/notesSlides/_rels/notesSlide44.xml.rels><?xml version="1.0" encoding="UTF-8" standalone="yes"?>
<Relationships xmlns="http://schemas.openxmlformats.org/package/2006/relationships"><Relationship Id="rId2" Type="http://schemas.openxmlformats.org/officeDocument/2006/relationships/slide" Target="../slides/slide44.xml"/><Relationship Id="rId1" Type="http://schemas.openxmlformats.org/officeDocument/2006/relationships/notesMaster" Target="../notesMasters/notesMaster1.xml"/></Relationships>
</file>

<file path=ppt/notesSlides/_rels/notesSlide45.xml.rels><?xml version="1.0" encoding="UTF-8" standalone="yes"?>
<Relationships xmlns="http://schemas.openxmlformats.org/package/2006/relationships"><Relationship Id="rId2" Type="http://schemas.openxmlformats.org/officeDocument/2006/relationships/slide" Target="../slides/slide45.xml"/><Relationship Id="rId1" Type="http://schemas.openxmlformats.org/officeDocument/2006/relationships/notesMaster" Target="../notesMasters/notesMaster1.xml"/></Relationships>
</file>

<file path=ppt/notesSlides/_rels/notesSlide46.xml.rels><?xml version="1.0" encoding="UTF-8" standalone="yes"?>
<Relationships xmlns="http://schemas.openxmlformats.org/package/2006/relationships"><Relationship Id="rId2" Type="http://schemas.openxmlformats.org/officeDocument/2006/relationships/slide" Target="../slides/slide46.xml"/><Relationship Id="rId1" Type="http://schemas.openxmlformats.org/officeDocument/2006/relationships/notesMaster" Target="../notesMasters/notesMaster1.xml"/></Relationships>
</file>

<file path=ppt/notesSlides/_rels/notesSlide47.xml.rels><?xml version="1.0" encoding="UTF-8" standalone="yes"?>
<Relationships xmlns="http://schemas.openxmlformats.org/package/2006/relationships"><Relationship Id="rId2" Type="http://schemas.openxmlformats.org/officeDocument/2006/relationships/slide" Target="../slides/slide47.xml"/><Relationship Id="rId1" Type="http://schemas.openxmlformats.org/officeDocument/2006/relationships/notesMaster" Target="../notesMasters/notesMaster1.xml"/></Relationships>
</file>

<file path=ppt/notesSlides/_rels/notesSlide48.xml.rels><?xml version="1.0" encoding="UTF-8" standalone="yes"?>
<Relationships xmlns="http://schemas.openxmlformats.org/package/2006/relationships"><Relationship Id="rId2" Type="http://schemas.openxmlformats.org/officeDocument/2006/relationships/slide" Target="../slides/slide48.xml"/><Relationship Id="rId1" Type="http://schemas.openxmlformats.org/officeDocument/2006/relationships/notesMaster" Target="../notesMasters/notesMaster1.xml"/></Relationships>
</file>

<file path=ppt/notesSlides/_rels/notesSlide49.xml.rels><?xml version="1.0" encoding="UTF-8" standalone="yes"?>
<Relationships xmlns="http://schemas.openxmlformats.org/package/2006/relationships"><Relationship Id="rId2" Type="http://schemas.openxmlformats.org/officeDocument/2006/relationships/slide" Target="../slides/slide49.xml"/><Relationship Id="rId1" Type="http://schemas.openxmlformats.org/officeDocument/2006/relationships/notesMaster" Target="../notesMasters/notesMaster1.xml"/></Relationships>
</file>

<file path=ppt/notesSlides/_rels/notesSlide50.xml.rels><?xml version="1.0" encoding="UTF-8" standalone="yes"?>
<Relationships xmlns="http://schemas.openxmlformats.org/package/2006/relationships"><Relationship Id="rId2" Type="http://schemas.openxmlformats.org/officeDocument/2006/relationships/slide" Target="../slides/slide50.xml"/><Relationship Id="rId1" Type="http://schemas.openxmlformats.org/officeDocument/2006/relationships/notesMaster" Target="../notesMasters/notesMaster1.xml"/></Relationships>
</file>

<file path=ppt/notesSlides/_rels/notesSlide51.xml.rels><?xml version="1.0" encoding="UTF-8" standalone="yes"?>
<Relationships xmlns="http://schemas.openxmlformats.org/package/2006/relationships"><Relationship Id="rId2" Type="http://schemas.openxmlformats.org/officeDocument/2006/relationships/slide" Target="../slides/slide51.xml"/><Relationship Id="rId1" Type="http://schemas.openxmlformats.org/officeDocument/2006/relationships/notesMaster" Target="../notesMasters/notesMaster1.xml"/></Relationships>
</file>

<file path=ppt/notesSlides/_rels/notesSlide52.xml.rels><?xml version="1.0" encoding="UTF-8" standalone="yes"?>
<Relationships xmlns="http://schemas.openxmlformats.org/package/2006/relationships"><Relationship Id="rId2" Type="http://schemas.openxmlformats.org/officeDocument/2006/relationships/slide" Target="../slides/slide52.xml"/><Relationship Id="rId1" Type="http://schemas.openxmlformats.org/officeDocument/2006/relationships/notesMaster" Target="../notesMasters/notesMaster1.xml"/></Relationships>
</file>

<file path=ppt/notesSlides/_rels/notesSlide53.xml.rels><?xml version="1.0" encoding="UTF-8" standalone="yes"?>
<Relationships xmlns="http://schemas.openxmlformats.org/package/2006/relationships"><Relationship Id="rId2" Type="http://schemas.openxmlformats.org/officeDocument/2006/relationships/slide" Target="../slides/slide53.xml"/><Relationship Id="rId1" Type="http://schemas.openxmlformats.org/officeDocument/2006/relationships/notesMaster" Target="../notesMasters/notesMaster1.xml"/></Relationships>
</file>

<file path=ppt/notesSlides/_rels/notesSlide54.xml.rels><?xml version="1.0" encoding="UTF-8" standalone="yes"?>
<Relationships xmlns="http://schemas.openxmlformats.org/package/2006/relationships"><Relationship Id="rId2" Type="http://schemas.openxmlformats.org/officeDocument/2006/relationships/slide" Target="../slides/slide54.xml"/><Relationship Id="rId1" Type="http://schemas.openxmlformats.org/officeDocument/2006/relationships/notesMaster" Target="../notesMasters/notesMaster1.xml"/></Relationships>
</file>

<file path=ppt/notesSlides/_rels/notesSlide55.xml.rels><?xml version="1.0" encoding="UTF-8" standalone="yes"?>
<Relationships xmlns="http://schemas.openxmlformats.org/package/2006/relationships"><Relationship Id="rId2" Type="http://schemas.openxmlformats.org/officeDocument/2006/relationships/slide" Target="../slides/slide55.xml"/><Relationship Id="rId1" Type="http://schemas.openxmlformats.org/officeDocument/2006/relationships/notesMaster" Target="../notesMasters/notesMaster1.xml"/></Relationships>
</file>

<file path=ppt/notesSlides/_rels/notesSlide56.xml.rels><?xml version="1.0" encoding="UTF-8" standalone="yes"?>
<Relationships xmlns="http://schemas.openxmlformats.org/package/2006/relationships"><Relationship Id="rId3" Type="http://schemas.openxmlformats.org/officeDocument/2006/relationships/hyperlink" Target="http://www.osha.gov/SLTC/scaffolding_ecat/index.html" TargetMode="External"/><Relationship Id="rId2" Type="http://schemas.openxmlformats.org/officeDocument/2006/relationships/slide" Target="../slides/slide56.xml"/><Relationship Id="rId1" Type="http://schemas.openxmlformats.org/officeDocument/2006/relationships/notesMaster" Target="../notesMasters/notesMaster1.xml"/></Relationships>
</file>

<file path=ppt/notesSlides/_rels/notesSlide57.xml.rels><?xml version="1.0" encoding="UTF-8" standalone="yes"?>
<Relationships xmlns="http://schemas.openxmlformats.org/package/2006/relationships"><Relationship Id="rId2" Type="http://schemas.openxmlformats.org/officeDocument/2006/relationships/slide" Target="../slides/slide57.xml"/><Relationship Id="rId1" Type="http://schemas.openxmlformats.org/officeDocument/2006/relationships/notesMaster" Target="../notesMasters/notesMaster1.xml"/></Relationships>
</file>

<file path=ppt/notesSlides/notesSlide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pPr>
              <a:lnSpc>
                <a:spcPct val="90000"/>
              </a:lnSpc>
              <a:spcBef>
                <a:spcPct val="35000"/>
              </a:spcBef>
            </a:pPr>
            <a:r>
              <a:rPr lang="en-US" b="1" dirty="0" smtClean="0"/>
              <a:t>1926 Subpart L - Scaffolding</a:t>
            </a:r>
          </a:p>
          <a:p>
            <a:pPr>
              <a:lnSpc>
                <a:spcPct val="90000"/>
              </a:lnSpc>
              <a:spcBef>
                <a:spcPct val="35000"/>
              </a:spcBef>
            </a:pPr>
            <a:r>
              <a:rPr lang="en-US" sz="1200" dirty="0" smtClean="0"/>
              <a:t>This presentation is designed to assist trainers conducting OSHA 10-hour Construction Industry outreach training for workers.  Since workers are the target audience, this presentation emphasizes hazard identification, avoidance, and control – not standards.  No attempt has been made to treat the topic exhaustively.  It is essential that trainers tailor their presentations to the needs and understanding of their audience.</a:t>
            </a:r>
          </a:p>
          <a:p>
            <a:pPr>
              <a:lnSpc>
                <a:spcPct val="90000"/>
              </a:lnSpc>
              <a:spcBef>
                <a:spcPct val="35000"/>
              </a:spcBef>
            </a:pPr>
            <a:endParaRPr lang="en-US" sz="1200" dirty="0" smtClean="0"/>
          </a:p>
          <a:p>
            <a:pPr>
              <a:lnSpc>
                <a:spcPct val="90000"/>
              </a:lnSpc>
              <a:spcBef>
                <a:spcPct val="35000"/>
              </a:spcBef>
            </a:pPr>
            <a:r>
              <a:rPr lang="en-US" sz="1200" dirty="0" smtClean="0"/>
              <a:t>This presentation is not a substitute for any of the provisions of the Occupational Safety and Health Act of 1970 or for any standards issued by the U.S. Department of Labor.  Mention of trade names, commercial products, or organizations does not imply endorsement by the U.S. Department of Labor.</a:t>
            </a:r>
          </a:p>
          <a:p>
            <a:endParaRPr lang="en-US" sz="1200" b="1" dirty="0" smtClean="0"/>
          </a:p>
          <a:p>
            <a:pPr>
              <a:lnSpc>
                <a:spcPct val="90000"/>
              </a:lnSpc>
              <a:spcBef>
                <a:spcPct val="35000"/>
              </a:spcBef>
            </a:pPr>
            <a:r>
              <a:rPr lang="en-US" sz="1200" dirty="0" smtClean="0"/>
              <a:t>This standard applies to all construction employees and employers who work on, under, or in close proximity to scaffolding and aerial lifts.  Employees erecting and dismantling scaffolds also are covered.</a:t>
            </a:r>
          </a:p>
          <a:p>
            <a:endParaRPr lang="en-US" sz="1200" dirty="0" smtClean="0"/>
          </a:p>
          <a:p>
            <a:r>
              <a:rPr lang="en-US" sz="1200" dirty="0" smtClean="0"/>
              <a:t>General References:</a:t>
            </a:r>
          </a:p>
          <a:p>
            <a:r>
              <a:rPr lang="en-US" sz="1200" dirty="0" smtClean="0">
                <a:cs typeface="Times New Roman" pitchFamily="18" charset="0"/>
                <a:sym typeface="Symbol" pitchFamily="18" charset="2"/>
              </a:rPr>
              <a:t></a:t>
            </a:r>
            <a:r>
              <a:rPr lang="en-US" sz="1200" dirty="0" smtClean="0">
                <a:cs typeface="Times New Roman" pitchFamily="18" charset="0"/>
              </a:rPr>
              <a:t>  </a:t>
            </a:r>
            <a:r>
              <a:rPr lang="en-US" sz="1200" dirty="0" smtClean="0"/>
              <a:t>OSHA Publication 3150, A Guide to Scaffold Use in the Construction Industry:</a:t>
            </a:r>
          </a:p>
          <a:p>
            <a:r>
              <a:rPr lang="en-US" sz="1200" dirty="0" smtClean="0"/>
              <a:t>www.osha.gov/Publications/osha3150.pdf</a:t>
            </a:r>
          </a:p>
          <a:p>
            <a:endParaRPr lang="en-US" sz="1200" dirty="0" smtClean="0"/>
          </a:p>
          <a:p>
            <a:r>
              <a:rPr lang="en-US" sz="1200" b="1" dirty="0" smtClean="0">
                <a:cs typeface="Times New Roman" pitchFamily="18" charset="0"/>
              </a:rPr>
              <a:t> </a:t>
            </a:r>
            <a:r>
              <a:rPr lang="en-US" sz="1200" dirty="0" smtClean="0">
                <a:cs typeface="Times New Roman" pitchFamily="18" charset="0"/>
                <a:sym typeface="Symbol" pitchFamily="18" charset="2"/>
              </a:rPr>
              <a:t></a:t>
            </a:r>
            <a:r>
              <a:rPr lang="en-US" sz="1200" dirty="0" smtClean="0">
                <a:cs typeface="Times New Roman" pitchFamily="18" charset="0"/>
              </a:rPr>
              <a:t>  OSHA Construction Scaffolding </a:t>
            </a:r>
            <a:r>
              <a:rPr lang="en-US" sz="1200" dirty="0" err="1" smtClean="0">
                <a:cs typeface="Times New Roman" pitchFamily="18" charset="0"/>
              </a:rPr>
              <a:t>eCAT</a:t>
            </a:r>
            <a:endParaRPr lang="en-US" sz="1200" dirty="0" smtClean="0">
              <a:cs typeface="Times New Roman" pitchFamily="18" charset="0"/>
            </a:endParaRPr>
          </a:p>
          <a:p>
            <a:r>
              <a:rPr lang="en-US" sz="1200" dirty="0" smtClean="0">
                <a:cs typeface="Times New Roman" pitchFamily="18" charset="0"/>
              </a:rPr>
              <a:t>www.osha.gov/SLTC/scaffolding_ecat/index.html</a:t>
            </a:r>
            <a:endParaRPr lang="en-US" sz="1200" dirty="0" smtClean="0"/>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1</a:t>
            </a:fld>
            <a:endParaRPr lang="en-US"/>
          </a:p>
        </p:txBody>
      </p:sp>
    </p:spTree>
    <p:extLst>
      <p:ext uri="{BB962C8B-B14F-4D97-AF65-F5344CB8AC3E}">
        <p14:creationId xmlns:p14="http://schemas.microsoft.com/office/powerpoint/2010/main" val="2105820166"/>
      </p:ext>
    </p:extLst>
  </p:cSld>
  <p:clrMapOvr>
    <a:masterClrMapping/>
  </p:clrMapOvr>
</p:notes>
</file>

<file path=ppt/notesSlides/notesSlide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b="1" dirty="0" smtClean="0"/>
              <a:t>Supported scaffold</a:t>
            </a:r>
            <a:r>
              <a:rPr lang="en-US" dirty="0" smtClean="0"/>
              <a:t> - one or more platforms supported by outrigger beams, brackets, poles, legs, uprights, posts, frames, or similar rigid support.</a:t>
            </a:r>
          </a:p>
          <a:p>
            <a:endParaRPr lang="en-US" dirty="0" smtClean="0"/>
          </a:p>
          <a:p>
            <a:r>
              <a:rPr lang="en-US" b="1" dirty="0" smtClean="0"/>
              <a:t>Suspension scaffold</a:t>
            </a:r>
            <a:r>
              <a:rPr lang="en-US" dirty="0" smtClean="0"/>
              <a:t> - one or more platforms suspended by ropes or other non-rigid means from an overhead structure(s)</a:t>
            </a:r>
          </a:p>
          <a:p>
            <a:endParaRPr lang="en-US" dirty="0" smtClean="0"/>
          </a:p>
          <a:p>
            <a:r>
              <a:rPr lang="en-US" b="1" dirty="0" smtClean="0"/>
              <a:t>Aerial lifts</a:t>
            </a:r>
            <a:r>
              <a:rPr lang="en-US" dirty="0" smtClean="0"/>
              <a:t> – Vehicle-mounted devices used to get a worker to an elevated position, — referred to as “cherry pickers” or “boom trucks”</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2</a:t>
            </a:fld>
            <a:endParaRPr lang="en-US"/>
          </a:p>
        </p:txBody>
      </p:sp>
    </p:spTree>
    <p:extLst>
      <p:ext uri="{BB962C8B-B14F-4D97-AF65-F5344CB8AC3E}">
        <p14:creationId xmlns:p14="http://schemas.microsoft.com/office/powerpoint/2010/main" val="717276523"/>
      </p:ext>
    </p:extLst>
  </p:cSld>
  <p:clrMapOvr>
    <a:masterClrMapping/>
  </p:clrMapOvr>
</p:notes>
</file>

<file path=ppt/notesSlides/notesSlide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pPr marL="0" marR="0" lvl="0" indent="0" algn="l" defTabSz="914400" rtl="0" eaLnBrk="0" fontAlgn="base" latinLnBrk="0" hangingPunct="0">
              <a:lnSpc>
                <a:spcPct val="100000"/>
              </a:lnSpc>
              <a:spcBef>
                <a:spcPct val="30000"/>
              </a:spcBef>
              <a:spcAft>
                <a:spcPct val="0"/>
              </a:spcAft>
              <a:buClrTx/>
              <a:buSzTx/>
              <a:buFontTx/>
              <a:buNone/>
              <a:tabLst/>
              <a:defRPr/>
            </a:pPr>
            <a:r>
              <a:rPr kumimoji="1" lang="en-US" altLang="en-US" sz="1200" b="0" i="0" u="none" strike="noStrike" kern="1200" cap="none" spc="0" normalizeH="0" baseline="0" noProof="0" dirty="0" smtClean="0">
                <a:ln>
                  <a:noFill/>
                </a:ln>
                <a:solidFill>
                  <a:srgbClr val="000000"/>
                </a:solidFill>
                <a:effectLst/>
                <a:uLnTx/>
                <a:uFillTx/>
                <a:latin typeface="Verdana" pitchFamily="34" charset="0"/>
                <a:ea typeface="Verdana" pitchFamily="34" charset="0"/>
                <a:cs typeface="Verdana" pitchFamily="34" charset="0"/>
              </a:rPr>
              <a:t>Designed by qualified person and built loaded to design.</a:t>
            </a: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1" lang="en-US" altLang="en-US" sz="1200" b="0" i="0" u="none" strike="noStrike" kern="1200" cap="none" spc="0" normalizeH="0" baseline="0" noProof="0" dirty="0" smtClean="0">
              <a:ln>
                <a:noFill/>
              </a:ln>
              <a:solidFill>
                <a:srgbClr val="000000"/>
              </a:solidFill>
              <a:effectLst/>
              <a:uLnTx/>
              <a:uFillTx/>
              <a:latin typeface="Verdana" pitchFamily="34" charset="0"/>
              <a:ea typeface="Verdana" pitchFamily="34" charset="0"/>
              <a:cs typeface="Verdana"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1" lang="en-US" altLang="en-US" sz="1200" b="0" i="0" u="none" strike="noStrike" kern="1200" cap="none" spc="0" normalizeH="0" baseline="0" noProof="0" dirty="0" smtClean="0">
                <a:ln>
                  <a:noFill/>
                </a:ln>
                <a:solidFill>
                  <a:srgbClr val="000000"/>
                </a:solidFill>
                <a:effectLst/>
                <a:uLnTx/>
                <a:uFillTx/>
                <a:latin typeface="Verdana" pitchFamily="34" charset="0"/>
                <a:ea typeface="Verdana" pitchFamily="34" charset="0"/>
                <a:cs typeface="Verdana" pitchFamily="34" charset="0"/>
              </a:rPr>
              <a:t>Footing or anchorage of scaffolds must be sound, rigid, and capable of carrying the maximum intended load without displacement.</a:t>
            </a: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1" lang="en-US" altLang="en-US" sz="1200" b="0" i="0" u="none" strike="noStrike" kern="1200" cap="none" spc="0" normalizeH="0" baseline="0" noProof="0" dirty="0" smtClean="0">
              <a:ln>
                <a:noFill/>
              </a:ln>
              <a:solidFill>
                <a:srgbClr val="000000"/>
              </a:solidFill>
              <a:effectLst/>
              <a:uLnTx/>
              <a:uFillTx/>
              <a:latin typeface="Verdana" pitchFamily="34" charset="0"/>
              <a:ea typeface="Verdana" pitchFamily="34" charset="0"/>
              <a:cs typeface="Verdana"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1" lang="en-US" altLang="en-US" sz="1200" b="0" i="0" u="none" strike="noStrike" kern="1200" cap="none" spc="0" normalizeH="0" baseline="0" noProof="0" dirty="0" smtClean="0">
                <a:ln>
                  <a:noFill/>
                </a:ln>
                <a:solidFill>
                  <a:srgbClr val="000000"/>
                </a:solidFill>
                <a:effectLst/>
                <a:uLnTx/>
                <a:uFillTx/>
                <a:latin typeface="Verdana" pitchFamily="34" charset="0"/>
                <a:ea typeface="Verdana" pitchFamily="34" charset="0"/>
                <a:cs typeface="Verdana" pitchFamily="34" charset="0"/>
              </a:rPr>
              <a:t>Must be capable of supporting at least 4 times the maximum intended load.</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3</a:t>
            </a:fld>
            <a:endParaRPr lang="en-US"/>
          </a:p>
        </p:txBody>
      </p:sp>
    </p:spTree>
    <p:extLst>
      <p:ext uri="{BB962C8B-B14F-4D97-AF65-F5344CB8AC3E}">
        <p14:creationId xmlns:p14="http://schemas.microsoft.com/office/powerpoint/2010/main" val="2105820166"/>
      </p:ext>
    </p:extLst>
  </p:cSld>
  <p:clrMapOvr>
    <a:masterClrMapping/>
  </p:clrMapOvr>
</p:notes>
</file>

<file path=ppt/notesSlides/notesSlide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pPr>
              <a:defRPr/>
            </a:pPr>
            <a:r>
              <a:rPr lang="en-US" dirty="0" smtClean="0">
                <a:latin typeface="Verdana" pitchFamily="34" charset="0"/>
                <a:ea typeface="Verdana" pitchFamily="34" charset="0"/>
                <a:cs typeface="Verdana" pitchFamily="34" charset="0"/>
              </a:rPr>
              <a:t>There are many types of scaffolds for many types of different uses</a:t>
            </a:r>
          </a:p>
          <a:p>
            <a:pPr>
              <a:defRPr/>
            </a:pPr>
            <a:endParaRPr lang="en-US" dirty="0" smtClean="0">
              <a:latin typeface="Verdana" pitchFamily="34" charset="0"/>
              <a:ea typeface="Verdana" pitchFamily="34" charset="0"/>
              <a:cs typeface="Verdana" pitchFamily="34" charset="0"/>
            </a:endParaRPr>
          </a:p>
          <a:p>
            <a:pPr marL="628650" lvl="1" indent="-171450">
              <a:buFont typeface="Courier New" pitchFamily="49" charset="0"/>
              <a:buChar char="o"/>
              <a:defRPr/>
            </a:pPr>
            <a:r>
              <a:rPr lang="en-US" dirty="0" smtClean="0">
                <a:solidFill>
                  <a:schemeClr val="accent2"/>
                </a:solidFill>
                <a:latin typeface="Verdana" pitchFamily="34" charset="0"/>
                <a:ea typeface="Verdana" pitchFamily="34" charset="0"/>
                <a:cs typeface="Verdana" pitchFamily="34" charset="0"/>
              </a:rPr>
              <a:t>Bricklayer’s Square Scaffolding</a:t>
            </a:r>
          </a:p>
          <a:p>
            <a:pPr marL="628650" lvl="1" indent="-171450">
              <a:buFont typeface="Courier New" pitchFamily="49" charset="0"/>
              <a:buChar char="o"/>
              <a:defRPr/>
            </a:pPr>
            <a:r>
              <a:rPr lang="en-US" dirty="0" smtClean="0">
                <a:solidFill>
                  <a:schemeClr val="accent2"/>
                </a:solidFill>
                <a:latin typeface="Verdana" pitchFamily="34" charset="0"/>
                <a:ea typeface="Verdana" pitchFamily="34" charset="0"/>
                <a:cs typeface="Verdana" pitchFamily="34" charset="0"/>
              </a:rPr>
              <a:t>Window-Jack Scaffolds</a:t>
            </a:r>
          </a:p>
          <a:p>
            <a:pPr lvl="1">
              <a:defRPr/>
            </a:pPr>
            <a:endParaRPr lang="en-US" dirty="0" smtClean="0">
              <a:solidFill>
                <a:schemeClr val="accent2"/>
              </a:solidFill>
              <a:latin typeface="Verdana" pitchFamily="34" charset="0"/>
              <a:ea typeface="Verdana" pitchFamily="34" charset="0"/>
              <a:cs typeface="Verdana" pitchFamily="34" charset="0"/>
            </a:endParaRPr>
          </a:p>
          <a:p>
            <a:pPr>
              <a:defRPr/>
            </a:pPr>
            <a:r>
              <a:rPr lang="en-US" dirty="0" smtClean="0">
                <a:latin typeface="Verdana" pitchFamily="34" charset="0"/>
                <a:ea typeface="Verdana" pitchFamily="34" charset="0"/>
                <a:cs typeface="Verdana" pitchFamily="34" charset="0"/>
              </a:rPr>
              <a:t>Scaffolds are also made out of different materials, but are typically found made out   of metal or wood.</a:t>
            </a:r>
          </a:p>
          <a:p>
            <a:pPr>
              <a:defRPr/>
            </a:pPr>
            <a:endParaRPr lang="en-US" dirty="0" smtClean="0">
              <a:latin typeface="Verdana" pitchFamily="34" charset="0"/>
              <a:ea typeface="Verdana" pitchFamily="34" charset="0"/>
              <a:cs typeface="Verdana" pitchFamily="34" charset="0"/>
            </a:endParaRPr>
          </a:p>
          <a:p>
            <a:pPr>
              <a:defRPr/>
            </a:pPr>
            <a:r>
              <a:rPr lang="en-US" dirty="0" smtClean="0">
                <a:latin typeface="Verdana" pitchFamily="34" charset="0"/>
                <a:ea typeface="Verdana" pitchFamily="34" charset="0"/>
                <a:cs typeface="Verdana" pitchFamily="34" charset="0"/>
              </a:rPr>
              <a:t>All have different OSHA regulations</a:t>
            </a: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4</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pPr marL="0" marR="0" lvl="0" indent="0" algn="l" defTabSz="914400" rtl="0" eaLnBrk="0" fontAlgn="base" latinLnBrk="0" hangingPunct="0">
              <a:lnSpc>
                <a:spcPct val="100000"/>
              </a:lnSpc>
              <a:spcBef>
                <a:spcPct val="30000"/>
              </a:spcBef>
              <a:spcAft>
                <a:spcPct val="0"/>
              </a:spcAft>
              <a:buClrTx/>
              <a:buSzTx/>
              <a:buFontTx/>
              <a:buNone/>
              <a:tabLst/>
              <a:defRPr/>
            </a:pPr>
            <a:r>
              <a:rPr kumimoji="1" lang="en-US" altLang="en-US" sz="1200" b="0" i="0" u="none" strike="noStrike" kern="1200" cap="none" spc="0" normalizeH="0" baseline="0" noProof="0" dirty="0" smtClean="0">
                <a:ln>
                  <a:noFill/>
                </a:ln>
                <a:solidFill>
                  <a:srgbClr val="000000"/>
                </a:solidFill>
                <a:effectLst/>
                <a:uLnTx/>
                <a:uFillTx/>
                <a:latin typeface="Verdana" pitchFamily="34" charset="0"/>
                <a:ea typeface="Verdana" pitchFamily="34" charset="0"/>
                <a:cs typeface="Verdana" pitchFamily="34" charset="0"/>
              </a:rPr>
              <a:t>With scaffolding, a Competent Person must inspect a scaffold before each work shift and after anything happens that could affect the structure. </a:t>
            </a:r>
          </a:p>
          <a:p>
            <a:pPr marL="0" marR="0" lvl="0" indent="0" algn="l" defTabSz="914400" rtl="0" eaLnBrk="0" fontAlgn="base" latinLnBrk="0" hangingPunct="0">
              <a:lnSpc>
                <a:spcPct val="100000"/>
              </a:lnSpc>
              <a:spcBef>
                <a:spcPct val="30000"/>
              </a:spcBef>
              <a:spcAft>
                <a:spcPct val="0"/>
              </a:spcAft>
              <a:buClrTx/>
              <a:buSzTx/>
              <a:buFontTx/>
              <a:buNone/>
              <a:tabLst/>
              <a:defRPr/>
            </a:pPr>
            <a:endParaRPr kumimoji="1" lang="en-US" altLang="en-US" sz="1200" b="0" i="0" u="none" strike="noStrike" kern="1200" cap="none" spc="0" normalizeH="0" baseline="0" noProof="0" dirty="0" smtClean="0">
              <a:ln>
                <a:noFill/>
              </a:ln>
              <a:solidFill>
                <a:srgbClr val="000000"/>
              </a:solidFill>
              <a:effectLst/>
              <a:uLnTx/>
              <a:uFillTx/>
              <a:latin typeface="Verdana" pitchFamily="34" charset="0"/>
              <a:ea typeface="Verdana" pitchFamily="34" charset="0"/>
              <a:cs typeface="Verdana" pitchFamily="34" charset="0"/>
            </a:endParaRPr>
          </a:p>
          <a:p>
            <a:pPr marL="0" marR="0" lvl="0" indent="0" algn="l" defTabSz="914400" rtl="0" eaLnBrk="0" fontAlgn="base" latinLnBrk="0" hangingPunct="0">
              <a:lnSpc>
                <a:spcPct val="100000"/>
              </a:lnSpc>
              <a:spcBef>
                <a:spcPct val="30000"/>
              </a:spcBef>
              <a:spcAft>
                <a:spcPct val="0"/>
              </a:spcAft>
              <a:buClrTx/>
              <a:buSzTx/>
              <a:buFontTx/>
              <a:buNone/>
              <a:tabLst/>
              <a:defRPr/>
            </a:pPr>
            <a:r>
              <a:rPr kumimoji="1" lang="en-US" altLang="en-US" sz="1200" b="0" i="0" u="none" strike="noStrike" kern="1200" cap="none" spc="0" normalizeH="0" baseline="0" noProof="0" dirty="0" smtClean="0">
                <a:ln>
                  <a:noFill/>
                </a:ln>
                <a:solidFill>
                  <a:srgbClr val="000000"/>
                </a:solidFill>
                <a:effectLst/>
                <a:uLnTx/>
                <a:uFillTx/>
                <a:latin typeface="Verdana" pitchFamily="34" charset="0"/>
                <a:ea typeface="Verdana" pitchFamily="34" charset="0"/>
                <a:cs typeface="Verdana" pitchFamily="34" charset="0"/>
              </a:rPr>
              <a:t>Competent person* should be trained in scaffold safety.</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5</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dirty="0" smtClean="0"/>
              <a:t>A Competent Person as defined</a:t>
            </a:r>
            <a:r>
              <a:rPr lang="en-US" baseline="0" dirty="0" smtClean="0"/>
              <a:t> by relative OSHA regulations:</a:t>
            </a:r>
          </a:p>
          <a:p>
            <a:pPr marL="342900" marR="0" lvl="0" indent="-342900" algn="l" defTabSz="914400" rtl="0" eaLnBrk="1" fontAlgn="base" latinLnBrk="0" hangingPunct="1">
              <a:lnSpc>
                <a:spcPct val="100000"/>
              </a:lnSpc>
              <a:spcBef>
                <a:spcPct val="5000"/>
              </a:spcBef>
              <a:spcAft>
                <a:spcPct val="0"/>
              </a:spcAft>
              <a:buClrTx/>
              <a:buSzTx/>
              <a:buFont typeface="Arial" pitchFamily="34" charset="0"/>
              <a:buChar char="•"/>
              <a:tabLst/>
              <a:defRPr/>
            </a:pPr>
            <a:r>
              <a:rPr kumimoji="0" lang="en-US" sz="2400" b="0" i="0" u="none" strike="noStrike" kern="1200" cap="none" spc="0" normalizeH="0" baseline="0" noProof="0" dirty="0" smtClean="0">
                <a:ln>
                  <a:noFill/>
                </a:ln>
                <a:solidFill>
                  <a:prstClr val="black"/>
                </a:solidFill>
                <a:effectLst/>
                <a:uLnTx/>
                <a:uFillTx/>
                <a:latin typeface="Verdana" pitchFamily="34" charset="0"/>
              </a:rPr>
              <a:t>Person capable of identifying and promptly correcting hazards</a:t>
            </a:r>
          </a:p>
          <a:p>
            <a:pPr marL="342900" marR="0" lvl="0" indent="-342900" algn="l" defTabSz="914400" rtl="0" eaLnBrk="1" fontAlgn="base" latinLnBrk="0" hangingPunct="1">
              <a:lnSpc>
                <a:spcPct val="100000"/>
              </a:lnSpc>
              <a:spcBef>
                <a:spcPct val="5000"/>
              </a:spcBef>
              <a:spcAft>
                <a:spcPct val="0"/>
              </a:spcAft>
              <a:buClrTx/>
              <a:buSzTx/>
              <a:buFont typeface="Arial" pitchFamily="34" charset="0"/>
              <a:buChar char="•"/>
              <a:tabLst/>
              <a:defRPr/>
            </a:pPr>
            <a:r>
              <a:rPr kumimoji="0" lang="en-US" sz="2400" b="0" i="0" u="none" strike="noStrike" kern="1200" cap="none" spc="0" normalizeH="0" baseline="0" noProof="0" dirty="0" smtClean="0">
                <a:ln>
                  <a:noFill/>
                </a:ln>
                <a:solidFill>
                  <a:prstClr val="black"/>
                </a:solidFill>
                <a:effectLst/>
                <a:uLnTx/>
                <a:uFillTx/>
                <a:latin typeface="Verdana" pitchFamily="34" charset="0"/>
              </a:rPr>
              <a:t>Determines if it’s safe to work on a scaffold during storms or high winds</a:t>
            </a:r>
          </a:p>
          <a:p>
            <a:pPr marL="342900" marR="0" lvl="0" indent="-342900" algn="l" defTabSz="914400" rtl="0" eaLnBrk="1" fontAlgn="base" latinLnBrk="0" hangingPunct="1">
              <a:lnSpc>
                <a:spcPct val="100000"/>
              </a:lnSpc>
              <a:spcBef>
                <a:spcPct val="5000"/>
              </a:spcBef>
              <a:spcAft>
                <a:spcPct val="0"/>
              </a:spcAft>
              <a:buClrTx/>
              <a:buSzTx/>
              <a:buFont typeface="Arial" pitchFamily="34" charset="0"/>
              <a:buChar char="•"/>
              <a:tabLst/>
              <a:defRPr/>
            </a:pPr>
            <a:r>
              <a:rPr kumimoji="0" lang="en-US" sz="2400" b="0" i="0" u="none" strike="noStrike" kern="1200" cap="none" spc="0" normalizeH="0" baseline="0" noProof="0" dirty="0" smtClean="0">
                <a:ln>
                  <a:noFill/>
                </a:ln>
                <a:solidFill>
                  <a:prstClr val="black"/>
                </a:solidFill>
                <a:effectLst/>
                <a:uLnTx/>
                <a:uFillTx/>
                <a:latin typeface="Verdana" pitchFamily="34" charset="0"/>
              </a:rPr>
              <a:t>Trains workers to recognize hazards</a:t>
            </a:r>
          </a:p>
          <a:p>
            <a:pPr marL="342900" marR="0" lvl="0" indent="-342900" algn="l" defTabSz="914400" rtl="0" eaLnBrk="1" fontAlgn="base" latinLnBrk="0" hangingPunct="1">
              <a:lnSpc>
                <a:spcPct val="100000"/>
              </a:lnSpc>
              <a:spcBef>
                <a:spcPct val="5000"/>
              </a:spcBef>
              <a:spcAft>
                <a:spcPct val="0"/>
              </a:spcAft>
              <a:buClrTx/>
              <a:buSzTx/>
              <a:buFont typeface="Arial" pitchFamily="34" charset="0"/>
              <a:buChar char="•"/>
              <a:tabLst/>
              <a:defRPr/>
            </a:pPr>
            <a:r>
              <a:rPr kumimoji="0" lang="en-US" sz="2400" b="0" i="0" u="none" strike="noStrike" kern="1200" cap="none" spc="0" normalizeH="0" baseline="0" noProof="0" dirty="0" smtClean="0">
                <a:ln>
                  <a:noFill/>
                </a:ln>
                <a:solidFill>
                  <a:prstClr val="black"/>
                </a:solidFill>
                <a:effectLst/>
                <a:uLnTx/>
                <a:uFillTx/>
                <a:latin typeface="Verdana" pitchFamily="34" charset="0"/>
              </a:rPr>
              <a:t>Selects qualified workers to conduct work</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6</a:t>
            </a:fld>
            <a:endParaRPr lang="en-US"/>
          </a:p>
        </p:txBody>
      </p:sp>
    </p:spTree>
    <p:extLst>
      <p:ext uri="{BB962C8B-B14F-4D97-AF65-F5344CB8AC3E}">
        <p14:creationId xmlns:p14="http://schemas.microsoft.com/office/powerpoint/2010/main" val="3748171523"/>
      </p:ext>
    </p:extLst>
  </p:cSld>
  <p:clrMapOvr>
    <a:masterClrMapping/>
  </p:clrMapOvr>
</p:notes>
</file>

<file path=ppt/notesSlides/notesSlide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Frame scaffolding is the most common type of scaffolding.  It is also the easiest and simplest type of scaffolding to erect.  Frame scaffolding can be applied either to the interior or exterior of a structure.  There are many components in frame scaffolding. </a:t>
            </a:r>
          </a:p>
          <a:p>
            <a:r>
              <a:rPr lang="en-US" altLang="en-US" dirty="0" smtClean="0">
                <a:latin typeface="Verdana" pitchFamily="34" charset="0"/>
                <a:ea typeface="Verdana" pitchFamily="34" charset="0"/>
                <a:cs typeface="Verdana" pitchFamily="34" charset="0"/>
              </a:rPr>
              <a:t>	Frames     </a:t>
            </a:r>
          </a:p>
          <a:p>
            <a:r>
              <a:rPr lang="en-US" altLang="en-US" dirty="0" smtClean="0">
                <a:latin typeface="Verdana" pitchFamily="34" charset="0"/>
                <a:ea typeface="Verdana" pitchFamily="34" charset="0"/>
                <a:cs typeface="Verdana" pitchFamily="34" charset="0"/>
              </a:rPr>
              <a:t>                   Locking Devices   </a:t>
            </a:r>
          </a:p>
          <a:p>
            <a:r>
              <a:rPr lang="en-US" altLang="en-US" dirty="0" smtClean="0">
                <a:latin typeface="Verdana" pitchFamily="34" charset="0"/>
                <a:ea typeface="Verdana" pitchFamily="34" charset="0"/>
                <a:cs typeface="Verdana" pitchFamily="34" charset="0"/>
              </a:rPr>
              <a:t>                   Putlogs</a:t>
            </a:r>
          </a:p>
          <a:p>
            <a:r>
              <a:rPr lang="en-US" altLang="en-US" dirty="0" smtClean="0">
                <a:latin typeface="Verdana" pitchFamily="34" charset="0"/>
                <a:ea typeface="Verdana" pitchFamily="34" charset="0"/>
                <a:cs typeface="Verdana" pitchFamily="34" charset="0"/>
              </a:rPr>
              <a:t>	Cross, horizontal and diagonal braces </a:t>
            </a:r>
          </a:p>
          <a:p>
            <a:r>
              <a:rPr lang="en-US" altLang="en-US" dirty="0" smtClean="0">
                <a:latin typeface="Verdana" pitchFamily="34" charset="0"/>
                <a:ea typeface="Verdana" pitchFamily="34" charset="0"/>
                <a:cs typeface="Verdana" pitchFamily="34" charset="0"/>
              </a:rPr>
              <a:t>	Base plates and Screw Jacks    </a:t>
            </a:r>
          </a:p>
          <a:p>
            <a:r>
              <a:rPr lang="en-US" altLang="en-US" dirty="0" smtClean="0">
                <a:latin typeface="Verdana" pitchFamily="34" charset="0"/>
                <a:ea typeface="Verdana" pitchFamily="34" charset="0"/>
                <a:cs typeface="Verdana" pitchFamily="34" charset="0"/>
              </a:rPr>
              <a:t>                   Casters</a:t>
            </a:r>
          </a:p>
          <a:p>
            <a:r>
              <a:rPr lang="en-US" altLang="en-US" dirty="0" smtClean="0">
                <a:latin typeface="Verdana" pitchFamily="34" charset="0"/>
                <a:ea typeface="Verdana" pitchFamily="34" charset="0"/>
                <a:cs typeface="Verdana" pitchFamily="34" charset="0"/>
              </a:rPr>
              <a:t>	Platform Planks    </a:t>
            </a:r>
          </a:p>
          <a:p>
            <a:r>
              <a:rPr lang="en-US" altLang="en-US" dirty="0" smtClean="0">
                <a:latin typeface="Verdana" pitchFamily="34" charset="0"/>
                <a:ea typeface="Verdana" pitchFamily="34" charset="0"/>
                <a:cs typeface="Verdana" pitchFamily="34" charset="0"/>
              </a:rPr>
              <a:t>                   Guard Rails and Gates</a:t>
            </a:r>
          </a:p>
          <a:p>
            <a:r>
              <a:rPr lang="en-US" altLang="en-US" dirty="0" smtClean="0">
                <a:latin typeface="Verdana" pitchFamily="34" charset="0"/>
                <a:ea typeface="Verdana" pitchFamily="34" charset="0"/>
                <a:cs typeface="Verdana" pitchFamily="34" charset="0"/>
              </a:rPr>
              <a:t>	Ladders and Stair Units </a:t>
            </a:r>
          </a:p>
          <a:p>
            <a:r>
              <a:rPr lang="en-US" altLang="en-US" dirty="0" smtClean="0">
                <a:latin typeface="Verdana" pitchFamily="34" charset="0"/>
                <a:ea typeface="Verdana" pitchFamily="34" charset="0"/>
                <a:cs typeface="Verdana" pitchFamily="34" charset="0"/>
              </a:rPr>
              <a:t>                   Hoisting Arms</a:t>
            </a:r>
          </a:p>
          <a:p>
            <a:r>
              <a:rPr lang="en-US" altLang="en-US" dirty="0" smtClean="0">
                <a:latin typeface="Verdana" pitchFamily="34" charset="0"/>
                <a:ea typeface="Verdana" pitchFamily="34" charset="0"/>
                <a:cs typeface="Verdana" pitchFamily="34" charset="0"/>
              </a:rPr>
              <a:t>	Side and End Brackets</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Every scaffold manufacturer has a complete product line of these and other components and accessories.  Always refer to the manufacturer’s product manual or company representative if you have any questions regarding scaffolding components and their proper use.</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7</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pPr marL="0" marR="0" indent="0" algn="l" defTabSz="914400" rtl="0" eaLnBrk="0" fontAlgn="base" latinLnBrk="0" hangingPunct="0">
              <a:lnSpc>
                <a:spcPct val="100000"/>
              </a:lnSpc>
              <a:spcBef>
                <a:spcPct val="30000"/>
              </a:spcBef>
              <a:spcAft>
                <a:spcPct val="0"/>
              </a:spcAft>
              <a:buClrTx/>
              <a:buSzTx/>
              <a:buFontTx/>
              <a:buNone/>
              <a:tabLst/>
              <a:defRPr/>
            </a:pPr>
            <a:r>
              <a:rPr lang="en-US" altLang="en-US" dirty="0" smtClean="0">
                <a:latin typeface="Verdana" pitchFamily="34" charset="0"/>
                <a:ea typeface="Verdana" pitchFamily="34" charset="0"/>
                <a:cs typeface="Verdana" pitchFamily="34" charset="0"/>
              </a:rPr>
              <a:t>Frames come in many styles and sizes.  Each type offers the user a variety of configuration possibilities to meet their needs.  Read the manufacturer’s manual for more detailed information about the individual frame specifications.</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8</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1926.451(f)(7) </a:t>
            </a:r>
          </a:p>
          <a:p>
            <a:r>
              <a:rPr lang="en-US" dirty="0" smtClean="0"/>
              <a:t>Activities must be performed by experienced and trained employees selected by the competent person.</a:t>
            </a:r>
          </a:p>
          <a:p>
            <a:endParaRPr lang="en-US" dirty="0" smtClean="0"/>
          </a:p>
          <a:p>
            <a:r>
              <a:rPr lang="en-US" dirty="0" smtClean="0"/>
              <a:t>1926.451(e)(9) &amp; (g)(2)</a:t>
            </a:r>
          </a:p>
          <a:p>
            <a:r>
              <a:rPr lang="en-US" dirty="0" smtClean="0"/>
              <a:t>When erecting and dismantling supported scaffolds, the competent person must determine the feasibility of providing a safe means of access and fall protection for these operations. </a:t>
            </a:r>
          </a:p>
          <a:p>
            <a:endParaRPr lang="en-US" dirty="0" smtClean="0"/>
          </a:p>
          <a:p>
            <a:r>
              <a:rPr lang="en-US" dirty="0" smtClean="0">
                <a:cs typeface="Times New Roman" pitchFamily="18" charset="0"/>
              </a:rPr>
              <a:t>1926.452(c)(6)</a:t>
            </a:r>
          </a:p>
          <a:p>
            <a:r>
              <a:rPr lang="en-US" dirty="0" smtClean="0">
                <a:cs typeface="Times New Roman" pitchFamily="18" charset="0"/>
              </a:rPr>
              <a:t>Scaffolds over 125 feet high above the base plates must be designed by a registered professional engineer and constructed and loaded per the design.</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9</a:t>
            </a:fld>
            <a:endParaRPr lang="en-US"/>
          </a:p>
        </p:txBody>
      </p:sp>
    </p:spTree>
    <p:extLst>
      <p:ext uri="{BB962C8B-B14F-4D97-AF65-F5344CB8AC3E}">
        <p14:creationId xmlns:p14="http://schemas.microsoft.com/office/powerpoint/2010/main" val="1718414635"/>
      </p:ext>
    </p:extLst>
  </p:cSld>
  <p:clrMapOvr>
    <a:masterClrMapping/>
  </p:clrMapOvr>
</p:notes>
</file>

<file path=ppt/notesSlides/notesSlide1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About 2 of every three construction workers (2.3 million) work on scaffolds frequently.   </a:t>
            </a:r>
          </a:p>
          <a:p>
            <a:endParaRPr lang="en-US" dirty="0" smtClean="0"/>
          </a:p>
          <a:p>
            <a:r>
              <a:rPr lang="en-US" dirty="0" smtClean="0"/>
              <a:t>Protecting these workers from scaffold-related accidents would prevent 4,500 injuries and 50 deaths every year, at a savings of $90 million in workdays not lost. </a:t>
            </a:r>
          </a:p>
          <a:p>
            <a:endParaRPr lang="en-US" dirty="0" smtClean="0"/>
          </a:p>
          <a:p>
            <a:r>
              <a:rPr lang="en-US" dirty="0" smtClean="0">
                <a:cs typeface="Times New Roman" pitchFamily="18" charset="0"/>
              </a:rPr>
              <a:t>See the Scaffolding Technical Links page - </a:t>
            </a:r>
            <a:r>
              <a:rPr lang="en-US" dirty="0" smtClean="0"/>
              <a:t>www.osha.gov/SLTC/scaffolding/index.html</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10</a:t>
            </a:fld>
            <a:endParaRPr lang="en-US"/>
          </a:p>
        </p:txBody>
      </p:sp>
    </p:spTree>
    <p:extLst>
      <p:ext uri="{BB962C8B-B14F-4D97-AF65-F5344CB8AC3E}">
        <p14:creationId xmlns:p14="http://schemas.microsoft.com/office/powerpoint/2010/main" val="4066748935"/>
      </p:ext>
    </p:extLst>
  </p:cSld>
  <p:clrMapOvr>
    <a:masterClrMapping/>
  </p:clrMapOvr>
</p:notes>
</file>

<file path=ppt/notesSlides/notesSlide1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Set-up precautions look at power lines and the weather.</a:t>
            </a:r>
          </a:p>
          <a:p>
            <a:endParaRPr lang="en-US" altLang="en-US" dirty="0" smtClean="0">
              <a:latin typeface="Verdana" pitchFamily="34" charset="0"/>
              <a:ea typeface="Verdana" pitchFamily="34" charset="0"/>
              <a:cs typeface="Verdana" pitchFamily="34" charset="0"/>
            </a:endParaRPr>
          </a:p>
          <a:p>
            <a:r>
              <a:rPr lang="en-US" altLang="en-US" b="1" dirty="0" smtClean="0">
                <a:latin typeface="Verdana" pitchFamily="34" charset="0"/>
                <a:ea typeface="Verdana" pitchFamily="34" charset="0"/>
                <a:cs typeface="Verdana" pitchFamily="34" charset="0"/>
              </a:rPr>
              <a:t>Power lines: </a:t>
            </a:r>
            <a:r>
              <a:rPr lang="en-US" altLang="en-US" dirty="0" smtClean="0">
                <a:latin typeface="Verdana" pitchFamily="34" charset="0"/>
                <a:ea typeface="Verdana" pitchFamily="34" charset="0"/>
                <a:cs typeface="Verdana" pitchFamily="34" charset="0"/>
              </a:rPr>
              <a:t>Keep scaffolds 10 feet or more from power lines (or 3 feet, if lines are less than 300</a:t>
            </a:r>
            <a:r>
              <a:rPr lang="en-US" altLang="en-US" b="1" dirty="0" smtClean="0">
                <a:latin typeface="Verdana" pitchFamily="34" charset="0"/>
                <a:ea typeface="Verdana" pitchFamily="34" charset="0"/>
                <a:cs typeface="Verdana" pitchFamily="34" charset="0"/>
              </a:rPr>
              <a:t> </a:t>
            </a:r>
            <a:r>
              <a:rPr lang="en-US" altLang="en-US" dirty="0" smtClean="0">
                <a:latin typeface="Verdana" pitchFamily="34" charset="0"/>
                <a:ea typeface="Verdana" pitchFamily="34" charset="0"/>
                <a:cs typeface="Verdana" pitchFamily="34" charset="0"/>
              </a:rPr>
              <a:t>volts), unless you are sure the power lines are de-energized.</a:t>
            </a:r>
          </a:p>
          <a:p>
            <a:r>
              <a:rPr lang="en-US" altLang="en-US" b="1" dirty="0" smtClean="0">
                <a:latin typeface="Verdana" pitchFamily="34" charset="0"/>
                <a:ea typeface="Verdana" pitchFamily="34" charset="0"/>
                <a:cs typeface="Verdana" pitchFamily="34" charset="0"/>
              </a:rPr>
              <a:t>Weather: </a:t>
            </a:r>
            <a:r>
              <a:rPr lang="en-US" altLang="en-US" dirty="0" smtClean="0">
                <a:latin typeface="Verdana" pitchFamily="34" charset="0"/>
                <a:ea typeface="Verdana" pitchFamily="34" charset="0"/>
                <a:cs typeface="Verdana" pitchFamily="34" charset="0"/>
              </a:rPr>
              <a:t>Cannot work on a scaffold in high winds or a storm unless competent person says it is safe and you use personal fall-arrest or a windscreen. (If you use a screen, scaffold must be secured against the expected wind force). </a:t>
            </a:r>
          </a:p>
          <a:p>
            <a:r>
              <a:rPr lang="en-US" altLang="en-US" dirty="0" smtClean="0">
                <a:latin typeface="Verdana" pitchFamily="34" charset="0"/>
                <a:ea typeface="Verdana" pitchFamily="34" charset="0"/>
                <a:cs typeface="Verdana" pitchFamily="34" charset="0"/>
              </a:rPr>
              <a:t>Must not work on a scaffold that has ice or snow on it except to get ice or snow off the scaffold</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11</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1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1926.451(f)(6) </a:t>
            </a:r>
          </a:p>
          <a:p>
            <a:r>
              <a:rPr lang="en-US" dirty="0" smtClean="0"/>
              <a:t>The standard requires specific clearance distances, see 1926.451(f)(6) for a table listing those distances.</a:t>
            </a:r>
          </a:p>
          <a:p>
            <a:endParaRPr lang="en-US" dirty="0" smtClean="0"/>
          </a:p>
          <a:p>
            <a:r>
              <a:rPr lang="en-US" dirty="0" smtClean="0"/>
              <a:t>Scaffolds may be closer to power lines than specified where the clearance is necessary to perform work, but only after the utility company, or electrical system operator, is notified of the need to work closer and they de-energized or relocate the lines, or installed protective coverings to prevent contact with the lines.</a:t>
            </a: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12</a:t>
            </a:fld>
            <a:endParaRPr lang="en-US"/>
          </a:p>
        </p:txBody>
      </p:sp>
    </p:spTree>
    <p:extLst>
      <p:ext uri="{BB962C8B-B14F-4D97-AF65-F5344CB8AC3E}">
        <p14:creationId xmlns:p14="http://schemas.microsoft.com/office/powerpoint/2010/main" val="2011888137"/>
      </p:ext>
    </p:extLst>
  </p:cSld>
  <p:clrMapOvr>
    <a:masterClrMapping/>
  </p:clrMapOvr>
</p:notes>
</file>

<file path=ppt/notesSlides/notesSlide1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There are many factors to consider in the design and erection of a scaffold.  None is more important that wind force, especially in the erection of an enclosed scaffold.  For example, on an enclosed scaffold with a horizontal length of 100 feet and a vertical height of 100 feet, there is 10,000 square feet of surface area.  A wind force of 50 MPH will exert a force of about 12.3 pounds per square foot on the scaffold.  This means that the total force exerted on the scaffold would be equal to 123,000 pounds, which is exceedingly more force than would be applied if the scaffold work platforms were loaded down with materials.  Wind forces can easily push the scaffold against or pull it away from the structure.  Either result could be devastating.</a:t>
            </a:r>
          </a:p>
          <a:p>
            <a:r>
              <a:rPr lang="en-US" altLang="en-US" dirty="0" smtClean="0">
                <a:latin typeface="Verdana" pitchFamily="34" charset="0"/>
                <a:ea typeface="Verdana" pitchFamily="34" charset="0"/>
                <a:cs typeface="Verdana" pitchFamily="34" charset="0"/>
              </a:rPr>
              <a:t>General Safety Guidelines:</a:t>
            </a:r>
          </a:p>
          <a:p>
            <a:r>
              <a:rPr lang="en-US" altLang="en-US" dirty="0" smtClean="0">
                <a:latin typeface="Verdana" pitchFamily="34" charset="0"/>
                <a:ea typeface="Verdana" pitchFamily="34" charset="0"/>
                <a:cs typeface="Verdana" pitchFamily="34" charset="0"/>
              </a:rPr>
              <a:t>1.  Check to ensure that all ties are positive type ties.</a:t>
            </a:r>
          </a:p>
          <a:p>
            <a:r>
              <a:rPr lang="en-US" altLang="en-US" dirty="0" smtClean="0">
                <a:latin typeface="Verdana" pitchFamily="34" charset="0"/>
                <a:ea typeface="Verdana" pitchFamily="34" charset="0"/>
                <a:cs typeface="Verdana" pitchFamily="34" charset="0"/>
              </a:rPr>
              <a:t>2.  Check to ensure that all ties are located as close as possible to the posts.</a:t>
            </a:r>
          </a:p>
          <a:p>
            <a:r>
              <a:rPr lang="en-US" altLang="en-US" dirty="0" smtClean="0">
                <a:latin typeface="Verdana" pitchFamily="34" charset="0"/>
                <a:ea typeface="Verdana" pitchFamily="34" charset="0"/>
                <a:cs typeface="Verdana" pitchFamily="34" charset="0"/>
              </a:rPr>
              <a:t>3.  Check to ensure that all frames are securely fastened together.</a:t>
            </a:r>
          </a:p>
          <a:p>
            <a:r>
              <a:rPr lang="en-US" altLang="en-US" dirty="0" smtClean="0">
                <a:latin typeface="Verdana" pitchFamily="34" charset="0"/>
                <a:ea typeface="Verdana" pitchFamily="34" charset="0"/>
                <a:cs typeface="Verdana" pitchFamily="34" charset="0"/>
              </a:rPr>
              <a:t>4.  Check to ensure that the material used to enclose the scaffold is fastened to the frame and not the cross braces.</a:t>
            </a:r>
          </a:p>
          <a:p>
            <a:r>
              <a:rPr lang="en-US" altLang="en-US" dirty="0" smtClean="0">
                <a:latin typeface="Verdana" pitchFamily="34" charset="0"/>
                <a:ea typeface="Verdana" pitchFamily="34" charset="0"/>
                <a:cs typeface="Verdana" pitchFamily="34" charset="0"/>
              </a:rPr>
              <a:t>5.  Check to ensure that the scaffold is properly ventilated to prevent toxic air.</a:t>
            </a:r>
          </a:p>
          <a:p>
            <a:r>
              <a:rPr lang="en-US" altLang="en-US" dirty="0" smtClean="0">
                <a:latin typeface="Verdana" pitchFamily="34" charset="0"/>
                <a:ea typeface="Verdana" pitchFamily="34" charset="0"/>
                <a:cs typeface="Verdana" pitchFamily="34" charset="0"/>
              </a:rPr>
              <a:t>6.  If number 9 wire is used, check to ensure the ties have at least four strands. </a:t>
            </a:r>
          </a:p>
          <a:p>
            <a:r>
              <a:rPr lang="en-US" altLang="en-US" dirty="0" smtClean="0">
                <a:latin typeface="Verdana" pitchFamily="34" charset="0"/>
                <a:ea typeface="Verdana" pitchFamily="34" charset="0"/>
                <a:cs typeface="Verdana" pitchFamily="34" charset="0"/>
              </a:rPr>
              <a:t>7.  Check ties at regular intervals, especially after a heavy wind.</a:t>
            </a:r>
          </a:p>
          <a:p>
            <a:r>
              <a:rPr lang="en-US" altLang="en-US" dirty="0" smtClean="0">
                <a:latin typeface="Verdana" pitchFamily="34" charset="0"/>
                <a:ea typeface="Verdana" pitchFamily="34" charset="0"/>
                <a:cs typeface="Verdana" pitchFamily="34" charset="0"/>
              </a:rPr>
              <a:t>8.  Additional horizontal diagonal bracing, and additional tie-in locations will be necessary.</a:t>
            </a:r>
          </a:p>
          <a:p>
            <a:endParaRPr lang="en-US" altLang="en-US" dirty="0" smtClean="0">
              <a:latin typeface="Verdana" pitchFamily="34" charset="0"/>
              <a:ea typeface="Verdana" pitchFamily="34" charset="0"/>
              <a:cs typeface="Verdana" pitchFamily="34" charset="0"/>
            </a:endParaRP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13</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1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Avoid</a:t>
            </a:r>
            <a:r>
              <a:rPr lang="en-US" baseline="0" dirty="0" smtClean="0"/>
              <a:t> the hazards listed!</a:t>
            </a:r>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14</a:t>
            </a:fld>
            <a:endParaRPr lang="en-US"/>
          </a:p>
        </p:txBody>
      </p:sp>
    </p:spTree>
    <p:extLst>
      <p:ext uri="{BB962C8B-B14F-4D97-AF65-F5344CB8AC3E}">
        <p14:creationId xmlns:p14="http://schemas.microsoft.com/office/powerpoint/2010/main" val="1332176231"/>
      </p:ext>
    </p:extLst>
  </p:cSld>
  <p:clrMapOvr>
    <a:masterClrMapping/>
  </p:clrMapOvr>
</p:notes>
</file>

<file path=ppt/notesSlides/notesSlide1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Falling</a:t>
            </a:r>
            <a:r>
              <a:rPr lang="en-US" baseline="0" dirty="0" smtClean="0"/>
              <a:t> while working on/from a scaffold is something that needs to be considered by all involved.  </a:t>
            </a:r>
          </a:p>
          <a:p>
            <a:r>
              <a:rPr lang="en-US" baseline="0" dirty="0" smtClean="0"/>
              <a:t>Workers need to be protected so that falls don’t occur:</a:t>
            </a:r>
          </a:p>
          <a:p>
            <a:pPr marL="342900" marR="0" lvl="0" indent="-342900" algn="l" defTabSz="914400" rtl="0" eaLnBrk="1" fontAlgn="base" latinLnBrk="0" hangingPunct="1">
              <a:lnSpc>
                <a:spcPct val="90000"/>
              </a:lnSpc>
              <a:spcBef>
                <a:spcPct val="40000"/>
              </a:spcBef>
              <a:spcAft>
                <a:spcPct val="0"/>
              </a:spcAft>
              <a:buClrTx/>
              <a:buSzPct val="115000"/>
              <a:buFont typeface="Arial" pitchFamily="34" charset="0"/>
              <a:buChar char="•"/>
              <a:tabLst/>
              <a:defRPr/>
            </a:pPr>
            <a:r>
              <a:rPr kumimoji="0" lang="en-US" sz="2400" b="0" i="0" u="none" strike="noStrike" kern="1200" cap="none" spc="0" normalizeH="0" baseline="0" noProof="0" dirty="0" smtClean="0">
                <a:ln>
                  <a:noFill/>
                </a:ln>
                <a:solidFill>
                  <a:prstClr val="black"/>
                </a:solidFill>
                <a:effectLst/>
                <a:uLnTx/>
                <a:uFillTx/>
                <a:latin typeface="Verdana" pitchFamily="34" charset="0"/>
              </a:rPr>
              <a:t>While climbing on or off the scaffold</a:t>
            </a:r>
            <a:endParaRPr kumimoji="0" lang="en-US" sz="1000" b="0" i="0" u="none" strike="noStrike" kern="1200" cap="none" spc="0" normalizeH="0" baseline="0" noProof="0" dirty="0" smtClean="0">
              <a:ln>
                <a:noFill/>
              </a:ln>
              <a:solidFill>
                <a:prstClr val="black"/>
              </a:solidFill>
              <a:effectLst/>
              <a:uLnTx/>
              <a:uFillTx/>
              <a:latin typeface="Verdana" pitchFamily="34" charset="0"/>
            </a:endParaRPr>
          </a:p>
          <a:p>
            <a:pPr marL="342900" marR="0" lvl="0" indent="-342900" algn="l" defTabSz="914400" rtl="0" eaLnBrk="1" fontAlgn="base" latinLnBrk="0" hangingPunct="1">
              <a:lnSpc>
                <a:spcPct val="90000"/>
              </a:lnSpc>
              <a:spcBef>
                <a:spcPct val="40000"/>
              </a:spcBef>
              <a:spcAft>
                <a:spcPct val="0"/>
              </a:spcAft>
              <a:buClrTx/>
              <a:buSzPct val="115000"/>
              <a:buFont typeface="Arial" pitchFamily="34" charset="0"/>
              <a:buChar char="•"/>
              <a:tabLst/>
              <a:defRPr/>
            </a:pPr>
            <a:r>
              <a:rPr kumimoji="0" lang="en-US" sz="2400" b="0" i="0" u="none" strike="noStrike" kern="1200" cap="none" spc="0" normalizeH="0" baseline="0" noProof="0" dirty="0" smtClean="0">
                <a:ln>
                  <a:noFill/>
                </a:ln>
                <a:solidFill>
                  <a:prstClr val="black"/>
                </a:solidFill>
                <a:effectLst/>
                <a:uLnTx/>
                <a:uFillTx/>
                <a:latin typeface="Verdana" pitchFamily="34" charset="0"/>
              </a:rPr>
              <a:t>Working on unguarded scaffold platforms</a:t>
            </a:r>
            <a:endParaRPr kumimoji="0" lang="en-US" sz="1000" b="0" i="0" u="none" strike="noStrike" kern="1200" cap="none" spc="0" normalizeH="0" baseline="0" noProof="0" dirty="0" smtClean="0">
              <a:ln>
                <a:noFill/>
              </a:ln>
              <a:solidFill>
                <a:prstClr val="black"/>
              </a:solidFill>
              <a:effectLst/>
              <a:uLnTx/>
              <a:uFillTx/>
              <a:latin typeface="Verdana" pitchFamily="34" charset="0"/>
            </a:endParaRPr>
          </a:p>
          <a:p>
            <a:pPr marL="342900" marR="0" lvl="0" indent="-342900" algn="l" defTabSz="914400" rtl="0" eaLnBrk="1" fontAlgn="base" latinLnBrk="0" hangingPunct="1">
              <a:lnSpc>
                <a:spcPct val="90000"/>
              </a:lnSpc>
              <a:spcBef>
                <a:spcPct val="40000"/>
              </a:spcBef>
              <a:spcAft>
                <a:spcPct val="0"/>
              </a:spcAft>
              <a:buClrTx/>
              <a:buSzPct val="115000"/>
              <a:buFont typeface="Arial" pitchFamily="34" charset="0"/>
              <a:buChar char="•"/>
              <a:tabLst/>
              <a:defRPr/>
            </a:pPr>
            <a:r>
              <a:rPr kumimoji="0" lang="en-US" sz="2400" b="0" i="0" u="none" strike="noStrike" kern="1200" cap="none" spc="0" normalizeH="0" baseline="0" noProof="0" dirty="0" smtClean="0">
                <a:ln>
                  <a:noFill/>
                </a:ln>
                <a:solidFill>
                  <a:prstClr val="black"/>
                </a:solidFill>
                <a:effectLst/>
                <a:uLnTx/>
                <a:uFillTx/>
                <a:latin typeface="Verdana" pitchFamily="34" charset="0"/>
              </a:rPr>
              <a:t>When scaffold platforms or planks fail</a:t>
            </a:r>
          </a:p>
          <a:p>
            <a:pPr marL="0" marR="0" lvl="0" indent="0" algn="l" defTabSz="914400" rtl="0" eaLnBrk="1" fontAlgn="base" latinLnBrk="0" hangingPunct="1">
              <a:lnSpc>
                <a:spcPct val="100000"/>
              </a:lnSpc>
              <a:spcBef>
                <a:spcPct val="20000"/>
              </a:spcBef>
              <a:spcAft>
                <a:spcPct val="0"/>
              </a:spcAft>
              <a:buClrTx/>
              <a:buSzTx/>
              <a:buFont typeface="Arial" charset="0"/>
              <a:buNone/>
              <a:tabLst/>
              <a:defRPr/>
            </a:pPr>
            <a:endParaRPr kumimoji="0" lang="en-US" sz="2400" b="0" i="0" u="none" strike="noStrike" kern="1200" cap="none" spc="0" normalizeH="0" baseline="0" noProof="0" dirty="0" smtClean="0">
              <a:ln>
                <a:noFill/>
              </a:ln>
              <a:solidFill>
                <a:prstClr val="black"/>
              </a:solidFill>
              <a:effectLst/>
              <a:uLnTx/>
              <a:uFillTx/>
              <a:latin typeface="Verdana" pitchFamily="34" charset="0"/>
            </a:endParaRP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15</a:t>
            </a:fld>
            <a:endParaRPr lang="en-US"/>
          </a:p>
        </p:txBody>
      </p:sp>
    </p:spTree>
    <p:extLst>
      <p:ext uri="{BB962C8B-B14F-4D97-AF65-F5344CB8AC3E}">
        <p14:creationId xmlns:p14="http://schemas.microsoft.com/office/powerpoint/2010/main" val="1451439530"/>
      </p:ext>
    </p:extLst>
  </p:cSld>
  <p:clrMapOvr>
    <a:masterClrMapping/>
  </p:clrMapOvr>
</p:notes>
</file>

<file path=ppt/notesSlides/notesSlide1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Reference 1926.451(g)</a:t>
            </a:r>
          </a:p>
          <a:p>
            <a:r>
              <a:rPr lang="en-US" b="1" dirty="0" smtClean="0"/>
              <a:t>Personal fall arrest system</a:t>
            </a:r>
            <a:r>
              <a:rPr lang="en-US" dirty="0" smtClean="0"/>
              <a:t> -  a system used to arrest an employee’s fall. It consists of an anchorage, connectors, an</a:t>
            </a:r>
            <a:r>
              <a:rPr lang="en-US" baseline="0" dirty="0" smtClean="0"/>
              <a:t>d a </a:t>
            </a:r>
            <a:r>
              <a:rPr lang="en-US" dirty="0" smtClean="0"/>
              <a:t>body harness and may include a lanyard, deceleration device, lifeline, or combinations of these.</a:t>
            </a:r>
          </a:p>
          <a:p>
            <a:endParaRPr lang="en-US" dirty="0" smtClean="0"/>
          </a:p>
          <a:p>
            <a:r>
              <a:rPr lang="en-US" dirty="0" smtClean="0"/>
              <a:t>The type of fall protection required depends on the kind of scaffold being used.</a:t>
            </a:r>
          </a:p>
          <a:p>
            <a:endParaRPr lang="en-US" dirty="0" smtClean="0"/>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16</a:t>
            </a:fld>
            <a:endParaRPr lang="en-US"/>
          </a:p>
        </p:txBody>
      </p:sp>
    </p:spTree>
    <p:extLst>
      <p:ext uri="{BB962C8B-B14F-4D97-AF65-F5344CB8AC3E}">
        <p14:creationId xmlns:p14="http://schemas.microsoft.com/office/powerpoint/2010/main" val="3646024391"/>
      </p:ext>
    </p:extLst>
  </p:cSld>
  <p:clrMapOvr>
    <a:masterClrMapping/>
  </p:clrMapOvr>
</p:notes>
</file>

<file path=ppt/notesSlides/notesSlide1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lnSpcReduction="10000"/>
          </a:bodyPr>
          <a:lstStyle/>
          <a:p>
            <a:r>
              <a:rPr lang="en-US" sz="1200" dirty="0" smtClean="0"/>
              <a:t>Reference 1926.451(g)(1), (</a:t>
            </a:r>
            <a:r>
              <a:rPr lang="en-US" sz="1200" dirty="0" smtClean="0">
                <a:cs typeface="Times New Roman" pitchFamily="18" charset="0"/>
              </a:rPr>
              <a:t>g)(4), (b)(3), and Appendix A, paragraph 1d.</a:t>
            </a:r>
            <a:r>
              <a:rPr lang="en-US" sz="1200" dirty="0" smtClean="0"/>
              <a:t> </a:t>
            </a:r>
            <a:r>
              <a:rPr lang="en-US" sz="1200" dirty="0" smtClean="0">
                <a:cs typeface="Times New Roman" pitchFamily="18" charset="0"/>
              </a:rPr>
              <a:t> </a:t>
            </a:r>
          </a:p>
          <a:p>
            <a:endParaRPr lang="en-US" sz="1200" dirty="0" smtClean="0"/>
          </a:p>
          <a:p>
            <a:pPr>
              <a:buFontTx/>
              <a:buChar char="•"/>
            </a:pPr>
            <a:r>
              <a:rPr lang="en-US" sz="1200" dirty="0" smtClean="0"/>
              <a:t> 38 inch minimum guardrail height where guardrail is primary fall protection. </a:t>
            </a:r>
          </a:p>
          <a:p>
            <a:pPr>
              <a:buFontTx/>
              <a:buChar char="•"/>
            </a:pPr>
            <a:r>
              <a:rPr lang="en-US" sz="1200" dirty="0" smtClean="0"/>
              <a:t> 36 inch minimum guardrail height where fall arrest systems are primary fall protection. </a:t>
            </a:r>
          </a:p>
          <a:p>
            <a:pPr>
              <a:buFontTx/>
              <a:buChar char="•"/>
            </a:pPr>
            <a:r>
              <a:rPr lang="en-US" sz="1200" dirty="0" smtClean="0"/>
              <a:t> Protect from falling between the top rail and surface, by using </a:t>
            </a:r>
            <a:r>
              <a:rPr lang="en-US" sz="1200" dirty="0" err="1" smtClean="0"/>
              <a:t>midrails</a:t>
            </a:r>
            <a:r>
              <a:rPr lang="en-US" sz="1200" dirty="0" smtClean="0"/>
              <a:t>, screens or mesh.</a:t>
            </a:r>
          </a:p>
          <a:p>
            <a:pPr>
              <a:buFontTx/>
              <a:buChar char="•"/>
            </a:pPr>
            <a:r>
              <a:rPr lang="en-US" sz="1200" dirty="0" smtClean="0"/>
              <a:t> Protective barriers must be strong enough to support a falling employee.  Wood, chain and wire rope may be used for top rails and </a:t>
            </a:r>
            <a:r>
              <a:rPr lang="en-US" sz="1200" dirty="0" err="1" smtClean="0"/>
              <a:t>midrails</a:t>
            </a:r>
            <a:r>
              <a:rPr lang="en-US" sz="1200" dirty="0" smtClean="0"/>
              <a:t>.</a:t>
            </a:r>
          </a:p>
          <a:p>
            <a:pPr>
              <a:spcBef>
                <a:spcPct val="55000"/>
              </a:spcBef>
            </a:pPr>
            <a:endParaRPr lang="en-US" sz="1200" dirty="0" smtClean="0"/>
          </a:p>
          <a:p>
            <a:pPr>
              <a:spcBef>
                <a:spcPct val="55000"/>
              </a:spcBef>
            </a:pPr>
            <a:r>
              <a:rPr lang="en-US" sz="1200" dirty="0" smtClean="0"/>
              <a:t>Top rails - 36-48 inches tall when using the </a:t>
            </a:r>
            <a:r>
              <a:rPr lang="en-US" sz="1200" dirty="0" err="1" smtClean="0"/>
              <a:t>crossbracing</a:t>
            </a:r>
            <a:r>
              <a:rPr lang="en-US" sz="1200" dirty="0" smtClean="0"/>
              <a:t> as the top rail</a:t>
            </a:r>
          </a:p>
          <a:p>
            <a:endParaRPr lang="en-US" sz="1200" dirty="0" smtClean="0"/>
          </a:p>
          <a:p>
            <a:r>
              <a:rPr lang="en-US" sz="1200" dirty="0" smtClean="0"/>
              <a:t>When </a:t>
            </a:r>
            <a:r>
              <a:rPr lang="en-US" sz="1200" dirty="0" err="1" smtClean="0"/>
              <a:t>crossbracing</a:t>
            </a:r>
            <a:r>
              <a:rPr lang="en-US" sz="1200" dirty="0" smtClean="0"/>
              <a:t> is used as a </a:t>
            </a:r>
            <a:r>
              <a:rPr lang="en-US" sz="1200" dirty="0" err="1" smtClean="0"/>
              <a:t>midrail</a:t>
            </a:r>
            <a:r>
              <a:rPr lang="en-US" sz="1200" dirty="0" smtClean="0"/>
              <a:t>, it must be between 20 and 30 inches above the work platform. </a:t>
            </a:r>
          </a:p>
          <a:p>
            <a:endParaRPr lang="en-US" sz="1200" dirty="0" smtClean="0"/>
          </a:p>
          <a:p>
            <a:r>
              <a:rPr lang="en-US" sz="1200" dirty="0" smtClean="0"/>
              <a:t>Guardrails are not required: </a:t>
            </a:r>
          </a:p>
          <a:p>
            <a:r>
              <a:rPr lang="en-US" sz="1200" dirty="0" smtClean="0"/>
              <a:t>• when the front end of all platforms is less than 14 inches from the face of the work</a:t>
            </a:r>
            <a:endParaRPr lang="en-US" sz="1200" b="1" dirty="0" smtClean="0"/>
          </a:p>
          <a:p>
            <a:r>
              <a:rPr lang="en-US" sz="1200" dirty="0" smtClean="0"/>
              <a:t>• when outrigger scaffolds are three inches or less from the front edge</a:t>
            </a:r>
            <a:endParaRPr lang="en-US" sz="1200" b="1" dirty="0" smtClean="0"/>
          </a:p>
          <a:p>
            <a:r>
              <a:rPr lang="en-US" sz="1200" dirty="0" smtClean="0"/>
              <a:t>• when employees are plastering and lathing 18 inches or less from the front edge</a:t>
            </a:r>
          </a:p>
          <a:p>
            <a:endParaRPr lang="en-US" sz="1200" dirty="0" smtClean="0"/>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17</a:t>
            </a:fld>
            <a:endParaRPr lang="en-US"/>
          </a:p>
        </p:txBody>
      </p:sp>
    </p:spTree>
    <p:extLst>
      <p:ext uri="{BB962C8B-B14F-4D97-AF65-F5344CB8AC3E}">
        <p14:creationId xmlns:p14="http://schemas.microsoft.com/office/powerpoint/2010/main" val="3305995927"/>
      </p:ext>
    </p:extLst>
  </p:cSld>
  <p:clrMapOvr>
    <a:masterClrMapping/>
  </p:clrMapOvr>
</p:notes>
</file>

<file path=ppt/notesSlides/notesSlide1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sz="1200" dirty="0" smtClean="0"/>
              <a:t>Reference 1926.502(d) and 1926.503</a:t>
            </a:r>
          </a:p>
          <a:p>
            <a:endParaRPr lang="en-US" sz="1200" dirty="0" smtClean="0"/>
          </a:p>
          <a:p>
            <a:pPr>
              <a:spcBef>
                <a:spcPct val="50000"/>
              </a:spcBef>
            </a:pPr>
            <a:r>
              <a:rPr lang="en-US" sz="1200" b="1" dirty="0" smtClean="0"/>
              <a:t>Personal Fall Arrest Systems</a:t>
            </a:r>
            <a:r>
              <a:rPr lang="en-US" sz="1200" dirty="0" smtClean="0"/>
              <a:t> = body</a:t>
            </a:r>
            <a:r>
              <a:rPr lang="en-US" sz="1200" baseline="0" dirty="0" smtClean="0"/>
              <a:t> </a:t>
            </a:r>
            <a:r>
              <a:rPr lang="en-US" sz="1200" dirty="0" smtClean="0"/>
              <a:t>harnesses</a:t>
            </a:r>
            <a:r>
              <a:rPr lang="en-US" sz="1200" baseline="0" dirty="0" smtClean="0"/>
              <a:t> </a:t>
            </a:r>
            <a:r>
              <a:rPr lang="en-US" sz="1200" dirty="0" smtClean="0"/>
              <a:t>and their components, such as anchorage points, lifelines, “D” rings, and snap hooks.</a:t>
            </a:r>
          </a:p>
          <a:p>
            <a:endParaRPr lang="en-US" sz="1200" dirty="0" smtClean="0"/>
          </a:p>
          <a:p>
            <a:r>
              <a:rPr lang="en-US" sz="1200" b="1" dirty="0" smtClean="0"/>
              <a:t>What will my personal fall arrest system do to protect me?  </a:t>
            </a:r>
          </a:p>
          <a:p>
            <a:r>
              <a:rPr lang="en-US" sz="1200" dirty="0" smtClean="0"/>
              <a:t>A personal fall arrest system places the employee into a body harness that is fastened to a secure anchorage so that he/she cannot fall.  </a:t>
            </a:r>
            <a:r>
              <a:rPr lang="en-US" sz="1200" i="1" dirty="0" smtClean="0"/>
              <a:t>Body belts are not acceptable as personal fall arrest systems.  </a:t>
            </a:r>
            <a:r>
              <a:rPr lang="en-US" sz="1200" dirty="0" smtClean="0"/>
              <a:t>A few key requirements:</a:t>
            </a:r>
          </a:p>
          <a:p>
            <a:pPr>
              <a:buFontTx/>
              <a:buChar char="•"/>
            </a:pPr>
            <a:r>
              <a:rPr lang="en-US" sz="1200" dirty="0" smtClean="0"/>
              <a:t>     There should be no free fall more than 6 feet.  </a:t>
            </a:r>
          </a:p>
          <a:p>
            <a:pPr>
              <a:buFontTx/>
              <a:buChar char="•"/>
            </a:pPr>
            <a:r>
              <a:rPr lang="en-US" sz="1200" dirty="0" smtClean="0"/>
              <a:t>     There should be prompt rescue after a fall.</a:t>
            </a:r>
          </a:p>
          <a:p>
            <a:pPr>
              <a:buFontTx/>
              <a:buChar char="•"/>
            </a:pPr>
            <a:r>
              <a:rPr lang="en-US" sz="1200" dirty="0" smtClean="0"/>
              <a:t>     Inspect PFAS’s prior to each use.</a:t>
            </a:r>
          </a:p>
          <a:p>
            <a:pPr>
              <a:buFontTx/>
              <a:buChar char="•"/>
            </a:pPr>
            <a:r>
              <a:rPr lang="en-US" sz="1200" dirty="0" smtClean="0"/>
              <a:t>     Don’t use PFAS’s until they’ve been inspected by a competent person.</a:t>
            </a:r>
          </a:p>
          <a:p>
            <a:pPr>
              <a:buFontTx/>
              <a:buChar char="•"/>
            </a:pPr>
            <a:endParaRPr lang="en-US" sz="1200" dirty="0" smtClean="0"/>
          </a:p>
          <a:p>
            <a:r>
              <a:rPr lang="en-US" sz="1200" dirty="0" smtClean="0"/>
              <a:t>A competent person must determine the feasibility and safety of providing fall protection for employees erecting or dismantling supported scaffolds.</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18</a:t>
            </a:fld>
            <a:endParaRPr lang="en-US"/>
          </a:p>
        </p:txBody>
      </p:sp>
    </p:spTree>
    <p:extLst>
      <p:ext uri="{BB962C8B-B14F-4D97-AF65-F5344CB8AC3E}">
        <p14:creationId xmlns:p14="http://schemas.microsoft.com/office/powerpoint/2010/main" val="1769632828"/>
      </p:ext>
    </p:extLst>
  </p:cSld>
  <p:clrMapOvr>
    <a:masterClrMapping/>
  </p:clrMapOvr>
</p:notes>
</file>

<file path=ppt/notesSlides/notesSlide1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80000"/>
              </a:lnSpc>
            </a:pPr>
            <a:r>
              <a:rPr lang="en-US" dirty="0" smtClean="0"/>
              <a:t>Reference 1926.451(g)</a:t>
            </a:r>
          </a:p>
          <a:p>
            <a:pPr lvl="2" algn="l">
              <a:spcBef>
                <a:spcPts val="0"/>
              </a:spcBef>
            </a:pPr>
            <a:r>
              <a:rPr lang="en-US" u="sng" dirty="0" smtClean="0"/>
              <a:t>What fall protection will I need when working on scaffolds? </a:t>
            </a:r>
          </a:p>
          <a:p>
            <a:pPr lvl="2" algn="l">
              <a:spcBef>
                <a:spcPts val="0"/>
              </a:spcBef>
              <a:buFont typeface="Wingdings" pitchFamily="2" charset="2"/>
              <a:buChar char="§"/>
            </a:pPr>
            <a:r>
              <a:rPr lang="en-US" dirty="0" smtClean="0"/>
              <a:t> Boatswains’ chair, catenary scaffold, float scaffold, needle beam scaffold, ladder jack scaffold – personal fall arrest system.</a:t>
            </a:r>
          </a:p>
          <a:p>
            <a:pPr lvl="2" algn="l">
              <a:spcBef>
                <a:spcPts val="0"/>
              </a:spcBef>
              <a:buFont typeface="Wingdings" pitchFamily="2" charset="2"/>
              <a:buChar char="§"/>
            </a:pPr>
            <a:r>
              <a:rPr lang="en-US" dirty="0" smtClean="0"/>
              <a:t> Single-point or two-point adjustable scaffold – personal fall arrest system and a guardrail  system.</a:t>
            </a:r>
          </a:p>
          <a:p>
            <a:pPr lvl="2" algn="l">
              <a:spcBef>
                <a:spcPts val="0"/>
              </a:spcBef>
              <a:buFont typeface="Wingdings" pitchFamily="2" charset="2"/>
              <a:buChar char="§"/>
            </a:pPr>
            <a:r>
              <a:rPr lang="en-US" dirty="0" smtClean="0"/>
              <a:t> Crawling board (chicken ladder) – personal fall arrest system, guardrail system or by a three-fourth inch diameter </a:t>
            </a:r>
            <a:r>
              <a:rPr lang="en-US" dirty="0" err="1" smtClean="0"/>
              <a:t>grabline</a:t>
            </a:r>
            <a:r>
              <a:rPr lang="en-US" dirty="0" smtClean="0"/>
              <a:t> or equivalent handhold   </a:t>
            </a:r>
            <a:br>
              <a:rPr lang="en-US" dirty="0" smtClean="0"/>
            </a:br>
            <a:r>
              <a:rPr lang="en-US" baseline="0" dirty="0" smtClean="0"/>
              <a:t>   </a:t>
            </a:r>
            <a:r>
              <a:rPr lang="en-US" dirty="0" smtClean="0"/>
              <a:t>securely fastened beside each crawling board.</a:t>
            </a:r>
          </a:p>
          <a:p>
            <a:pPr lvl="2" algn="l">
              <a:spcBef>
                <a:spcPts val="0"/>
              </a:spcBef>
              <a:buFont typeface="Wingdings" pitchFamily="2" charset="2"/>
              <a:buChar char="§"/>
            </a:pPr>
            <a:r>
              <a:rPr lang="en-US" dirty="0" smtClean="0"/>
              <a:t> On a walkway within a scaffold – guardrail system installed within 9 ½ inches of and along at least one side of the walkway</a:t>
            </a:r>
          </a:p>
          <a:p>
            <a:pPr lvl="2" algn="l">
              <a:spcBef>
                <a:spcPts val="0"/>
              </a:spcBef>
              <a:buFont typeface="Wingdings" pitchFamily="2" charset="2"/>
              <a:buChar char="§"/>
            </a:pPr>
            <a:r>
              <a:rPr lang="en-US" dirty="0" smtClean="0"/>
              <a:t> On a supported scaffold when performing overhand bricklaying operations – personal fall arrest system or guardrail system on all open sides and ends of </a:t>
            </a:r>
            <a:br>
              <a:rPr lang="en-US" dirty="0" smtClean="0"/>
            </a:br>
            <a:r>
              <a:rPr lang="en-US" baseline="0" dirty="0" smtClean="0"/>
              <a:t>   </a:t>
            </a:r>
            <a:r>
              <a:rPr lang="en-US" dirty="0" smtClean="0"/>
              <a:t>the scaffold.</a:t>
            </a:r>
          </a:p>
          <a:p>
            <a:pPr lvl="2" algn="l">
              <a:spcBef>
                <a:spcPts val="0"/>
              </a:spcBef>
              <a:buFont typeface="Wingdings" pitchFamily="2" charset="2"/>
              <a:buChar char="§"/>
            </a:pPr>
            <a:r>
              <a:rPr lang="en-US" dirty="0" smtClean="0"/>
              <a:t> For all other scaffolds, a personal fall arrest system or a guardrail system</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19</a:t>
            </a:fld>
            <a:endParaRPr lang="en-US"/>
          </a:p>
        </p:txBody>
      </p:sp>
    </p:spTree>
    <p:extLst>
      <p:ext uri="{BB962C8B-B14F-4D97-AF65-F5344CB8AC3E}">
        <p14:creationId xmlns:p14="http://schemas.microsoft.com/office/powerpoint/2010/main" val="187549158"/>
      </p:ext>
    </p:extLst>
  </p:cSld>
  <p:clrMapOvr>
    <a:masterClrMapping/>
  </p:clrMapOvr>
</p:notes>
</file>

<file path=ppt/notesSlides/notesSlide2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Reference </a:t>
            </a:r>
            <a:r>
              <a:rPr lang="en-US" dirty="0" smtClean="0">
                <a:latin typeface="Times New Roman" pitchFamily="18" charset="0"/>
              </a:rPr>
              <a:t>1926.451(h)(1) &amp; (2) &amp; (3)</a:t>
            </a:r>
          </a:p>
          <a:p>
            <a:endParaRPr lang="en-US" dirty="0" smtClean="0"/>
          </a:p>
          <a:p>
            <a:r>
              <a:rPr lang="en-US" b="1" dirty="0" smtClean="0"/>
              <a:t>How am I protected from falling objects when I am working on a scaffold?</a:t>
            </a:r>
          </a:p>
          <a:p>
            <a:r>
              <a:rPr lang="en-US" dirty="0" smtClean="0"/>
              <a:t>The major protection is to always wear a hardhat.  In addition, when there is the danger of falling hand tools, debris, and other small objects, the employer must install </a:t>
            </a:r>
            <a:r>
              <a:rPr lang="en-US" dirty="0" err="1" smtClean="0"/>
              <a:t>toeboards</a:t>
            </a:r>
            <a:r>
              <a:rPr lang="en-US" dirty="0" smtClean="0"/>
              <a:t>, screens or guardrail systems above the worker on a scaffold, or through the erection of debris nets, catch platforms, or canopy structures that contain or deflect the falling objects.</a:t>
            </a:r>
          </a:p>
          <a:p>
            <a:endParaRPr lang="en-US" dirty="0" smtClean="0"/>
          </a:p>
          <a:p>
            <a:r>
              <a:rPr lang="en-US" dirty="0" smtClean="0"/>
              <a:t>When the potential falling objects are too large to be held by </a:t>
            </a:r>
            <a:r>
              <a:rPr lang="en-US" dirty="0" err="1" smtClean="0"/>
              <a:t>toeboards</a:t>
            </a:r>
            <a:r>
              <a:rPr lang="en-US" dirty="0" smtClean="0"/>
              <a:t>, screens or guardrail systems, the employer must place such objects away from the edge of the surface from which they could fall, and must secure those materials as necessary to prevent their falling.</a:t>
            </a:r>
          </a:p>
          <a:p>
            <a:endParaRPr lang="en-US" dirty="0" smtClean="0"/>
          </a:p>
          <a:p>
            <a:r>
              <a:rPr lang="en-US" dirty="0" smtClean="0"/>
              <a:t>Workers on scaffolds must be aware of employees working below  them, who are in danger from objects falling from the scaffold. Where this danger exists, the employer must erect a barricade to keep employees from working below the scaffold, or must place a </a:t>
            </a:r>
            <a:r>
              <a:rPr lang="en-US" dirty="0" err="1" smtClean="0"/>
              <a:t>toeboard</a:t>
            </a:r>
            <a:r>
              <a:rPr lang="en-US" dirty="0" smtClean="0"/>
              <a:t> or an edging along the edge of the platform.</a:t>
            </a:r>
          </a:p>
          <a:p>
            <a:endParaRPr lang="en-US" dirty="0" smtClean="0"/>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20</a:t>
            </a:fld>
            <a:endParaRPr lang="en-US"/>
          </a:p>
        </p:txBody>
      </p:sp>
    </p:spTree>
    <p:extLst>
      <p:ext uri="{BB962C8B-B14F-4D97-AF65-F5344CB8AC3E}">
        <p14:creationId xmlns:p14="http://schemas.microsoft.com/office/powerpoint/2010/main" val="3327433190"/>
      </p:ext>
    </p:extLst>
  </p:cSld>
  <p:clrMapOvr>
    <a:masterClrMapping/>
  </p:clrMapOvr>
</p:notes>
</file>

<file path=ppt/notesSlides/notesSlide2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Cinder blocks or other similar materials should not be used to support a scaffold because they could be crushed.</a:t>
            </a:r>
          </a:p>
          <a:p>
            <a:endParaRPr lang="en-US" dirty="0" smtClean="0"/>
          </a:p>
          <a:p>
            <a:r>
              <a:rPr lang="en-US" dirty="0" smtClean="0"/>
              <a:t>Any time there is inadequate support, improper construction or a shift in the components of the scaffold (including the base upon which the structure is built), there is danger of collapse.</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21</a:t>
            </a:fld>
            <a:endParaRPr lang="en-US"/>
          </a:p>
        </p:txBody>
      </p:sp>
    </p:spTree>
    <p:extLst>
      <p:ext uri="{BB962C8B-B14F-4D97-AF65-F5344CB8AC3E}">
        <p14:creationId xmlns:p14="http://schemas.microsoft.com/office/powerpoint/2010/main" val="1288543548"/>
      </p:ext>
    </p:extLst>
  </p:cSld>
  <p:clrMapOvr>
    <a:masterClrMapping/>
  </p:clrMapOvr>
</p:notes>
</file>

<file path=ppt/notesSlides/notesSlide2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pPr marL="0" marR="0" indent="0" algn="l" defTabSz="914400" rtl="0" eaLnBrk="0" fontAlgn="base" latinLnBrk="0" hangingPunct="0">
              <a:lnSpc>
                <a:spcPct val="100000"/>
              </a:lnSpc>
              <a:spcBef>
                <a:spcPct val="30000"/>
              </a:spcBef>
              <a:spcAft>
                <a:spcPct val="0"/>
              </a:spcAft>
              <a:buClrTx/>
              <a:buSzTx/>
              <a:buFontTx/>
              <a:buNone/>
              <a:tabLst/>
              <a:defRPr/>
            </a:pPr>
            <a:r>
              <a:rPr lang="en-US" altLang="en-US" dirty="0" smtClean="0">
                <a:latin typeface="Verdana" pitchFamily="34" charset="0"/>
                <a:ea typeface="Verdana" pitchFamily="34" charset="0"/>
                <a:cs typeface="Verdana" pitchFamily="34" charset="0"/>
              </a:rPr>
              <a:t>Before the walls of a building can be erected a solid foundation must be laid.  This is also the case with a scaffold.  Base plates and screw jacks serve as the foundation of the scaffold.  Improper preparation of the surface where these foundation components are placed, along with their improper use can cause the scaffold to collapse.  Base plates should always be used, even on concrete.</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22</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2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lnSpcReduction="10000"/>
          </a:bodyPr>
          <a:lstStyle/>
          <a:p>
            <a:pPr marL="0" marR="0" lvl="0" indent="0" algn="l" defTabSz="914400" rtl="0" eaLnBrk="1" fontAlgn="base" latinLnBrk="0" hangingPunct="1">
              <a:lnSpc>
                <a:spcPct val="100000"/>
              </a:lnSpc>
              <a:spcBef>
                <a:spcPct val="20000"/>
              </a:spcBef>
              <a:spcAft>
                <a:spcPct val="0"/>
              </a:spcAft>
              <a:buClrTx/>
              <a:buSzTx/>
              <a:buFont typeface="Arial" charset="0"/>
              <a:buNone/>
              <a:tabLst/>
              <a:defRPr/>
            </a:pPr>
            <a:r>
              <a:rPr kumimoji="0" lang="en-US" sz="2400" b="0" i="0" u="none" strike="noStrike" kern="1200" cap="none" spc="0" normalizeH="0" baseline="0" noProof="0" dirty="0" smtClean="0">
                <a:ln>
                  <a:noFill/>
                </a:ln>
                <a:solidFill>
                  <a:prstClr val="black"/>
                </a:solidFill>
                <a:effectLst/>
                <a:uLnTx/>
                <a:uFillTx/>
                <a:latin typeface="Verdana" pitchFamily="34" charset="0"/>
              </a:rPr>
              <a:t>Essential Elements of Safe Scaffold Construction:</a:t>
            </a:r>
          </a:p>
          <a:p>
            <a:pPr marL="0" marR="0" lvl="0" indent="0" algn="l" defTabSz="914400" rtl="0" eaLnBrk="1" fontAlgn="base" latinLnBrk="0" hangingPunct="1">
              <a:lnSpc>
                <a:spcPct val="100000"/>
              </a:lnSpc>
              <a:spcBef>
                <a:spcPct val="20000"/>
              </a:spcBef>
              <a:spcAft>
                <a:spcPct val="0"/>
              </a:spcAft>
              <a:buClrTx/>
              <a:buSzTx/>
              <a:buFont typeface="Arial" charset="0"/>
              <a:buNone/>
              <a:tabLst/>
              <a:defRPr/>
            </a:pPr>
            <a:endParaRPr kumimoji="0" lang="en-US" sz="2400" b="0" i="0" u="none" strike="noStrike" kern="1200" cap="none" spc="0" normalizeH="0" baseline="0" noProof="0" dirty="0" smtClean="0">
              <a:ln>
                <a:noFill/>
              </a:ln>
              <a:solidFill>
                <a:prstClr val="black"/>
              </a:solidFill>
              <a:effectLst/>
              <a:uLnTx/>
              <a:uFillTx/>
              <a:latin typeface="Verdana" pitchFamily="34" charset="0"/>
            </a:endParaRPr>
          </a:p>
          <a:p>
            <a:pPr marL="342900" marR="0" lvl="0" indent="-342900" algn="l" defTabSz="914400" rtl="0" eaLnBrk="1" fontAlgn="base" latinLnBrk="0" hangingPunct="1">
              <a:lnSpc>
                <a:spcPct val="100000"/>
              </a:lnSpc>
              <a:spcBef>
                <a:spcPct val="20000"/>
              </a:spcBef>
              <a:spcAft>
                <a:spcPct val="0"/>
              </a:spcAft>
              <a:buClrTx/>
              <a:buSzTx/>
              <a:buFont typeface="Wingdings" pitchFamily="2" charset="2"/>
              <a:buChar char="§"/>
              <a:tabLst/>
              <a:defRPr/>
            </a:pPr>
            <a:r>
              <a:rPr kumimoji="0" lang="en-US" sz="2400" b="0" i="0" u="none" strike="noStrike" kern="1200" cap="none" spc="0" normalizeH="0" baseline="0" noProof="0" dirty="0" smtClean="0">
                <a:ln>
                  <a:noFill/>
                </a:ln>
                <a:solidFill>
                  <a:prstClr val="black"/>
                </a:solidFill>
                <a:effectLst/>
                <a:uLnTx/>
                <a:uFillTx/>
                <a:latin typeface="Verdana" pitchFamily="34" charset="0"/>
              </a:rPr>
              <a:t>Use appropriate scaffold construction methods</a:t>
            </a:r>
          </a:p>
          <a:p>
            <a:pPr marL="342900" marR="0" lvl="0" indent="-342900" algn="l" defTabSz="914400" rtl="0" eaLnBrk="1" fontAlgn="base" latinLnBrk="0" hangingPunct="1">
              <a:lnSpc>
                <a:spcPct val="100000"/>
              </a:lnSpc>
              <a:spcBef>
                <a:spcPct val="20000"/>
              </a:spcBef>
              <a:spcAft>
                <a:spcPct val="0"/>
              </a:spcAft>
              <a:buClrTx/>
              <a:buSzTx/>
              <a:buFont typeface="Wingdings" pitchFamily="2" charset="2"/>
              <a:buChar char="§"/>
              <a:tabLst/>
              <a:defRPr/>
            </a:pPr>
            <a:endParaRPr kumimoji="0" lang="en-US" sz="2400" b="0" i="0" u="none" strike="noStrike" kern="1200" cap="none" spc="0" normalizeH="0" baseline="0" noProof="0" dirty="0" smtClean="0">
              <a:ln>
                <a:noFill/>
              </a:ln>
              <a:solidFill>
                <a:prstClr val="black"/>
              </a:solidFill>
              <a:effectLst/>
              <a:uLnTx/>
              <a:uFillTx/>
              <a:latin typeface="Verdana" pitchFamily="34" charset="0"/>
            </a:endParaRPr>
          </a:p>
          <a:p>
            <a:pPr marL="342900" marR="0" lvl="0" indent="-342900" algn="l" defTabSz="914400" rtl="0" eaLnBrk="1" fontAlgn="base" latinLnBrk="0" hangingPunct="1">
              <a:lnSpc>
                <a:spcPct val="100000"/>
              </a:lnSpc>
              <a:spcBef>
                <a:spcPct val="20000"/>
              </a:spcBef>
              <a:spcAft>
                <a:spcPct val="0"/>
              </a:spcAft>
              <a:buClrTx/>
              <a:buSzTx/>
              <a:buFont typeface="Wingdings" pitchFamily="2" charset="2"/>
              <a:buChar char="§"/>
              <a:tabLst/>
              <a:defRPr/>
            </a:pPr>
            <a:r>
              <a:rPr kumimoji="0" lang="en-US" sz="2400" b="0" i="0" u="none" strike="noStrike" kern="1200" cap="none" spc="0" normalizeH="0" baseline="0" noProof="0" dirty="0" smtClean="0">
                <a:ln>
                  <a:noFill/>
                </a:ln>
                <a:solidFill>
                  <a:prstClr val="black"/>
                </a:solidFill>
                <a:effectLst/>
                <a:uLnTx/>
                <a:uFillTx/>
                <a:latin typeface="Verdana" pitchFamily="34" charset="0"/>
              </a:rPr>
              <a:t>Proper scaffold access</a:t>
            </a:r>
          </a:p>
          <a:p>
            <a:pPr marL="342900" marR="0" lvl="0" indent="-342900" algn="l" defTabSz="914400" rtl="0" eaLnBrk="1" fontAlgn="base" latinLnBrk="0" hangingPunct="1">
              <a:lnSpc>
                <a:spcPct val="100000"/>
              </a:lnSpc>
              <a:spcBef>
                <a:spcPct val="20000"/>
              </a:spcBef>
              <a:spcAft>
                <a:spcPct val="0"/>
              </a:spcAft>
              <a:buClrTx/>
              <a:buSzTx/>
              <a:buFont typeface="Wingdings" pitchFamily="2" charset="2"/>
              <a:buChar char="§"/>
              <a:tabLst/>
              <a:defRPr/>
            </a:pPr>
            <a:endParaRPr kumimoji="0" lang="en-US" sz="2400" b="0" i="0" u="none" strike="noStrike" kern="1200" cap="none" spc="0" normalizeH="0" baseline="0" noProof="0" dirty="0" smtClean="0">
              <a:ln>
                <a:noFill/>
              </a:ln>
              <a:solidFill>
                <a:prstClr val="black"/>
              </a:solidFill>
              <a:effectLst/>
              <a:uLnTx/>
              <a:uFillTx/>
              <a:latin typeface="Verdana" pitchFamily="34" charset="0"/>
            </a:endParaRPr>
          </a:p>
          <a:p>
            <a:pPr marL="342900" marR="0" lvl="0" indent="-342900" algn="l" defTabSz="914400" rtl="0" eaLnBrk="1" fontAlgn="base" latinLnBrk="0" hangingPunct="1">
              <a:lnSpc>
                <a:spcPct val="100000"/>
              </a:lnSpc>
              <a:spcBef>
                <a:spcPct val="20000"/>
              </a:spcBef>
              <a:spcAft>
                <a:spcPct val="0"/>
              </a:spcAft>
              <a:buClrTx/>
              <a:buSzTx/>
              <a:buFont typeface="Wingdings" pitchFamily="2" charset="2"/>
              <a:buChar char="§"/>
              <a:tabLst/>
              <a:defRPr/>
            </a:pPr>
            <a:r>
              <a:rPr kumimoji="0" lang="en-US" sz="2400" b="0" i="0" u="none" strike="noStrike" kern="1200" cap="none" spc="0" normalizeH="0" baseline="0" noProof="0" dirty="0" smtClean="0">
                <a:ln>
                  <a:noFill/>
                </a:ln>
                <a:solidFill>
                  <a:prstClr val="black"/>
                </a:solidFill>
                <a:effectLst/>
                <a:uLnTx/>
                <a:uFillTx/>
                <a:latin typeface="Verdana" pitchFamily="34" charset="0"/>
              </a:rPr>
              <a:t>Properly use a competent person</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23</a:t>
            </a:fld>
            <a:endParaRPr lang="en-US"/>
          </a:p>
        </p:txBody>
      </p:sp>
    </p:spTree>
    <p:extLst>
      <p:ext uri="{BB962C8B-B14F-4D97-AF65-F5344CB8AC3E}">
        <p14:creationId xmlns:p14="http://schemas.microsoft.com/office/powerpoint/2010/main" val="3741959536"/>
      </p:ext>
    </p:extLst>
  </p:cSld>
  <p:clrMapOvr>
    <a:masterClrMapping/>
  </p:clrMapOvr>
</p:notes>
</file>

<file path=ppt/notesSlides/notesSlide2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spcBef>
                <a:spcPct val="50000"/>
              </a:spcBef>
            </a:pPr>
            <a:r>
              <a:rPr lang="en-US" dirty="0" smtClean="0"/>
              <a:t>Reference 1926.451(b) and (a)</a:t>
            </a:r>
          </a:p>
          <a:p>
            <a:pPr>
              <a:spcBef>
                <a:spcPct val="50000"/>
              </a:spcBef>
            </a:pPr>
            <a:endParaRPr lang="en-US" b="1" dirty="0" smtClean="0">
              <a:solidFill>
                <a:srgbClr val="000000"/>
              </a:solidFill>
            </a:endParaRPr>
          </a:p>
          <a:p>
            <a:pPr>
              <a:spcBef>
                <a:spcPct val="50000"/>
              </a:spcBef>
            </a:pPr>
            <a:r>
              <a:rPr lang="en-US" b="1" dirty="0" smtClean="0">
                <a:solidFill>
                  <a:srgbClr val="000000"/>
                </a:solidFill>
              </a:rPr>
              <a:t>How wide does the work area need to be on scaffolding? </a:t>
            </a:r>
          </a:p>
          <a:p>
            <a:pPr>
              <a:spcBef>
                <a:spcPct val="50000"/>
              </a:spcBef>
            </a:pPr>
            <a:r>
              <a:rPr lang="en-US" dirty="0" smtClean="0">
                <a:solidFill>
                  <a:srgbClr val="000000"/>
                </a:solidFill>
              </a:rPr>
              <a:t>Each scaffold platform and walkway must be at least 18 inches wide. </a:t>
            </a:r>
          </a:p>
          <a:p>
            <a:pPr>
              <a:spcBef>
                <a:spcPct val="50000"/>
              </a:spcBef>
            </a:pPr>
            <a:r>
              <a:rPr lang="en-US" dirty="0" smtClean="0">
                <a:solidFill>
                  <a:srgbClr val="000000"/>
                </a:solidFill>
              </a:rPr>
              <a:t>When the work area is less than 18 inches wide, guardrails and/or personal fall arrest systems must be used. </a:t>
            </a:r>
          </a:p>
          <a:p>
            <a:pPr>
              <a:spcBef>
                <a:spcPct val="50000"/>
              </a:spcBef>
            </a:pPr>
            <a:endParaRPr lang="en-US" dirty="0" smtClean="0">
              <a:solidFill>
                <a:srgbClr val="000000"/>
              </a:solidFill>
            </a:endParaRPr>
          </a:p>
          <a:p>
            <a:pPr>
              <a:spcBef>
                <a:spcPct val="50000"/>
              </a:spcBef>
            </a:pPr>
            <a:r>
              <a:rPr lang="en-US" dirty="0" smtClean="0"/>
              <a:t>Employees on a walkway located within a scaffold must be protected by a guardrail system installed within 9 1/2 inches of and along at least one side of the walkway.</a:t>
            </a:r>
          </a:p>
          <a:p>
            <a:pPr>
              <a:spcBef>
                <a:spcPct val="50000"/>
              </a:spcBef>
            </a:pPr>
            <a:endParaRPr lang="en-US" dirty="0" smtClean="0"/>
          </a:p>
          <a:p>
            <a:pPr>
              <a:spcBef>
                <a:spcPct val="50000"/>
              </a:spcBef>
            </a:pPr>
            <a:r>
              <a:rPr lang="en-US" dirty="0" smtClean="0"/>
              <a:t>Planking should be graded and marked as scaffold planking.</a:t>
            </a:r>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24</a:t>
            </a:fld>
            <a:endParaRPr lang="en-US"/>
          </a:p>
        </p:txBody>
      </p:sp>
    </p:spTree>
    <p:extLst>
      <p:ext uri="{BB962C8B-B14F-4D97-AF65-F5344CB8AC3E}">
        <p14:creationId xmlns:p14="http://schemas.microsoft.com/office/powerpoint/2010/main" val="843403582"/>
      </p:ext>
    </p:extLst>
  </p:cSld>
  <p:clrMapOvr>
    <a:masterClrMapping/>
  </p:clrMapOvr>
</p:notes>
</file>

<file path=ppt/notesSlides/notesSlide2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spcBef>
                <a:spcPct val="50000"/>
              </a:spcBef>
            </a:pPr>
            <a:r>
              <a:rPr lang="en-US" dirty="0" smtClean="0"/>
              <a:t>Reference 1926.451(b)</a:t>
            </a:r>
          </a:p>
          <a:p>
            <a:r>
              <a:rPr lang="en-US" b="1" dirty="0" smtClean="0"/>
              <a:t>Front edge of all platforms </a:t>
            </a:r>
          </a:p>
          <a:p>
            <a:r>
              <a:rPr lang="en-US" dirty="0" smtClean="0"/>
              <a:t>-  No more than 14" from the face of the work </a:t>
            </a:r>
          </a:p>
          <a:p>
            <a:r>
              <a:rPr lang="en-US" dirty="0" smtClean="0"/>
              <a:t>-  3" from the face for outrigger scaffolds </a:t>
            </a:r>
          </a:p>
          <a:p>
            <a:r>
              <a:rPr lang="en-US" dirty="0" smtClean="0"/>
              <a:t>-  18" from the face for plastering and lathing operations </a:t>
            </a:r>
          </a:p>
          <a:p>
            <a:endParaRPr lang="en-US" dirty="0" smtClean="0"/>
          </a:p>
          <a:p>
            <a:r>
              <a:rPr lang="en-US" dirty="0" smtClean="0"/>
              <a:t>Platforms 10' and less to extend at least 6" but not more than 12" past support unless designed and installed and/or guarded properly </a:t>
            </a:r>
          </a:p>
          <a:p>
            <a:endParaRPr lang="en-US" dirty="0" smtClean="0"/>
          </a:p>
          <a:p>
            <a:r>
              <a:rPr lang="en-US" dirty="0" smtClean="0"/>
              <a:t>Platforms greater than 10' no more than 18" past support unless designed and installed and/or guarded properly </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25</a:t>
            </a:fld>
            <a:endParaRPr lang="en-US"/>
          </a:p>
        </p:txBody>
      </p:sp>
    </p:spTree>
    <p:extLst>
      <p:ext uri="{BB962C8B-B14F-4D97-AF65-F5344CB8AC3E}">
        <p14:creationId xmlns:p14="http://schemas.microsoft.com/office/powerpoint/2010/main" val="3466798802"/>
      </p:ext>
    </p:extLst>
  </p:cSld>
  <p:clrMapOvr>
    <a:masterClrMapping/>
  </p:clrMapOvr>
</p:notes>
</file>

<file path=ppt/notesSlides/notesSlide2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Platform planks provide a surface from which the user can work and store materials.  They can be obtained from a lumber yard or a scaffold dealer.  Plywood, steel, and aluminum are also used as platform planking.  Whichever type is used, it must comply with current scaffolding lumber standards and manufacturer’s recommendations</a:t>
            </a:r>
            <a:r>
              <a:rPr lang="en-US" altLang="en-US" dirty="0" smtClean="0"/>
              <a:t>.</a:t>
            </a: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26</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2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The American Lumber Standards committee has established associations that are approved to grade species of lumber.  They are the: SPIB (Southern Pine Inspection Bureau), WCLIB (West Coast Lumber Inspection Bureau), NLGA (National Lumber Grading Authority), and WWPA (Western Wood Products Association). </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 There are several different species that can be used.  Each approved association has its own grading criteria for the species in its area.  Consult the approved grading association for the minimum grade by species for your area.  The Southern Pine “DI65” and the WCLB Douglas Fir “Select Structural” are the most commonly used species.</a:t>
            </a:r>
          </a:p>
          <a:p>
            <a:endParaRPr lang="en-US" altLang="en-US" dirty="0" smtClean="0"/>
          </a:p>
          <a:p>
            <a:endParaRPr lang="en-US" altLang="en-US" dirty="0" smtClean="0"/>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27</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2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In addition to grading wood planks used in scaffolding, planks are tested.</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Weight requirement for a plank = 250 pounds for one person.</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OSHA states scaffolding planks shall not deflect more than 1/60 of their span when loaded.</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When in doubt, discard plank.</a:t>
            </a: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28</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2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spcBef>
                <a:spcPct val="50000"/>
              </a:spcBef>
            </a:pPr>
            <a:r>
              <a:rPr lang="en-US" dirty="0" smtClean="0"/>
              <a:t>Reference 1926.451(b)</a:t>
            </a:r>
          </a:p>
          <a:p>
            <a:pPr>
              <a:spcBef>
                <a:spcPct val="50000"/>
              </a:spcBef>
            </a:pPr>
            <a:r>
              <a:rPr lang="en-US" dirty="0" smtClean="0"/>
              <a:t>Identification paint may be used on the edges of the wooden planks.</a:t>
            </a:r>
          </a:p>
          <a:p>
            <a:pPr>
              <a:spcBef>
                <a:spcPct val="50000"/>
              </a:spcBef>
            </a:pPr>
            <a:r>
              <a:rPr lang="en-US" dirty="0" smtClean="0"/>
              <a:t>Do not use dissimilar metals in scaffold assembly</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29</a:t>
            </a:fld>
            <a:endParaRPr lang="en-US"/>
          </a:p>
        </p:txBody>
      </p:sp>
    </p:spTree>
    <p:extLst>
      <p:ext uri="{BB962C8B-B14F-4D97-AF65-F5344CB8AC3E}">
        <p14:creationId xmlns:p14="http://schemas.microsoft.com/office/powerpoint/2010/main" val="1622721679"/>
      </p:ext>
    </p:extLst>
  </p:cSld>
  <p:clrMapOvr>
    <a:masterClrMapping/>
  </p:clrMapOvr>
</p:notes>
</file>

<file path=ppt/notesSlides/notesSlide3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The height of a scaffold</a:t>
            </a:r>
            <a:r>
              <a:rPr lang="en-US" baseline="0" dirty="0" smtClean="0"/>
              <a:t> needs to be taken into consideration when planning for its construction and placement.</a:t>
            </a:r>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30</a:t>
            </a:fld>
            <a:endParaRPr lang="en-US"/>
          </a:p>
        </p:txBody>
      </p:sp>
    </p:spTree>
    <p:extLst>
      <p:ext uri="{BB962C8B-B14F-4D97-AF65-F5344CB8AC3E}">
        <p14:creationId xmlns:p14="http://schemas.microsoft.com/office/powerpoint/2010/main" val="1055626841"/>
      </p:ext>
    </p:extLst>
  </p:cSld>
  <p:clrMapOvr>
    <a:masterClrMapping/>
  </p:clrMapOvr>
</p:notes>
</file>

<file path=ppt/notesSlides/notesSlide3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All scaffolds with a height to base ratio of more than four to one must be secured to the structure or guyed to prevent the scaffold from tipping over.  The ties should be repeated every 30 feet horizontally and vertically at 20 feet for scaffolds 3 feet wide or less, or 26 feet for scaffolds wider than 3 feet.</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A scaffold tie has the purpose of bracing the scaffold leg to prevent bowing.  As a result all ties should provide compressive and tensile resistance to any lateral forces acting on the scaffold.  In other words, the leg must be braced for “push and pull”, so that the scaffold cannot move into or away from the building.</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There are many ways in which a scaffold can be properly secured to a building or structure.  Special consideration must also be given to any scaffold that is enclosed by tarps or poly.  Tremendous wind forces may be imposed on the scaffold, this would mean that the ties would need to be stronger as well.</a:t>
            </a: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31</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3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1926.451(b)(4) and 1926.451(b)(5) </a:t>
            </a:r>
            <a:endParaRPr lang="en-US" b="1" u="sng" dirty="0" smtClean="0"/>
          </a:p>
          <a:p>
            <a:endParaRPr lang="en-US" dirty="0" smtClean="0"/>
          </a:p>
          <a:p>
            <a:r>
              <a:rPr lang="en-US" dirty="0" smtClean="0"/>
              <a:t>Each platform end 10 feet or less shall not extend over its support more than 12 inches unless the platform is designed and installed so that the cantilevered portion of the platform is able to support employees and/or materials without tipping, or has guardrails which block employee access to the cantilevered end.</a:t>
            </a:r>
          </a:p>
          <a:p>
            <a:r>
              <a:rPr lang="en-US" dirty="0" smtClean="0"/>
              <a:t>Each </a:t>
            </a:r>
            <a:r>
              <a:rPr lang="en-US" smtClean="0"/>
              <a:t>platform end</a:t>
            </a:r>
            <a:r>
              <a:rPr lang="en-US" baseline="0" smtClean="0"/>
              <a:t> </a:t>
            </a:r>
            <a:r>
              <a:rPr lang="en-US" smtClean="0"/>
              <a:t>more </a:t>
            </a:r>
            <a:r>
              <a:rPr lang="en-US" dirty="0" smtClean="0"/>
              <a:t>than 10 feet in length shall not extend over its support more than 18 inches, unless it is designed and installed so that the cantilevered portion of the platform is able to support employees without tipping, or has guardrails which block employee access to the cantilevered end.</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32</a:t>
            </a:fld>
            <a:endParaRPr lang="en-US"/>
          </a:p>
        </p:txBody>
      </p:sp>
    </p:spTree>
    <p:extLst>
      <p:ext uri="{BB962C8B-B14F-4D97-AF65-F5344CB8AC3E}">
        <p14:creationId xmlns:p14="http://schemas.microsoft.com/office/powerpoint/2010/main" val="4231691925"/>
      </p:ext>
    </p:extLst>
  </p:cSld>
  <p:clrMapOvr>
    <a:masterClrMapping/>
  </p:clrMapOvr>
</p:notes>
</file>

<file path=ppt/notesSlides/notesSlide3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85000"/>
              </a:lnSpc>
              <a:spcBef>
                <a:spcPct val="35000"/>
              </a:spcBef>
            </a:pPr>
            <a:r>
              <a:rPr lang="en-US" dirty="0" smtClean="0"/>
              <a:t>Reference 1926.451(c)</a:t>
            </a:r>
          </a:p>
          <a:p>
            <a:pPr>
              <a:lnSpc>
                <a:spcPct val="85000"/>
              </a:lnSpc>
              <a:spcBef>
                <a:spcPct val="35000"/>
              </a:spcBef>
            </a:pPr>
            <a:endParaRPr lang="en-US" dirty="0" smtClean="0"/>
          </a:p>
          <a:p>
            <a:pPr>
              <a:lnSpc>
                <a:spcPct val="85000"/>
              </a:lnSpc>
              <a:spcBef>
                <a:spcPct val="35000"/>
              </a:spcBef>
            </a:pPr>
            <a:r>
              <a:rPr lang="en-US" dirty="0" smtClean="0"/>
              <a:t>Framed squares made of metal or wood, usually assembled on site</a:t>
            </a:r>
          </a:p>
          <a:p>
            <a:pPr>
              <a:lnSpc>
                <a:spcPct val="85000"/>
              </a:lnSpc>
              <a:spcBef>
                <a:spcPct val="35000"/>
              </a:spcBef>
            </a:pPr>
            <a:endParaRPr lang="en-US" dirty="0" smtClean="0"/>
          </a:p>
          <a:p>
            <a:pPr>
              <a:lnSpc>
                <a:spcPct val="85000"/>
              </a:lnSpc>
              <a:spcBef>
                <a:spcPct val="35000"/>
              </a:spcBef>
            </a:pPr>
            <a:r>
              <a:rPr lang="en-US" dirty="0" smtClean="0"/>
              <a:t>The structural members: poles, legs, posts, frames, and uprights must be plumb and braced to prevent swaying and displacement. </a:t>
            </a:r>
          </a:p>
          <a:p>
            <a:pPr>
              <a:lnSpc>
                <a:spcPct val="85000"/>
              </a:lnSpc>
              <a:spcBef>
                <a:spcPct val="35000"/>
              </a:spcBef>
            </a:pPr>
            <a:endParaRPr lang="en-US" dirty="0" smtClean="0"/>
          </a:p>
          <a:p>
            <a:pPr>
              <a:lnSpc>
                <a:spcPct val="85000"/>
              </a:lnSpc>
              <a:spcBef>
                <a:spcPct val="35000"/>
              </a:spcBef>
            </a:pPr>
            <a:r>
              <a:rPr lang="en-US" dirty="0" smtClean="0"/>
              <a:t>Supported scaffolds with a height to base width ratio of more than 4:1 must be restrained by guying, tying, bracing, or an equivalent means.</a:t>
            </a:r>
          </a:p>
          <a:p>
            <a:pPr>
              <a:lnSpc>
                <a:spcPct val="85000"/>
              </a:lnSpc>
              <a:spcBef>
                <a:spcPct val="35000"/>
              </a:spcBef>
            </a:pPr>
            <a:endParaRPr lang="en-US" b="1" dirty="0" smtClean="0">
              <a:solidFill>
                <a:srgbClr val="000000"/>
              </a:solidFill>
            </a:endParaRPr>
          </a:p>
          <a:p>
            <a:pPr>
              <a:lnSpc>
                <a:spcPct val="85000"/>
              </a:lnSpc>
              <a:spcBef>
                <a:spcPct val="35000"/>
              </a:spcBef>
            </a:pPr>
            <a:r>
              <a:rPr lang="en-US" b="1" dirty="0" smtClean="0">
                <a:solidFill>
                  <a:srgbClr val="000000"/>
                </a:solidFill>
              </a:rPr>
              <a:t>How can one prevent supported scaffolding from tipping?</a:t>
            </a:r>
          </a:p>
          <a:p>
            <a:pPr>
              <a:lnSpc>
                <a:spcPct val="85000"/>
              </a:lnSpc>
              <a:spcBef>
                <a:spcPct val="35000"/>
              </a:spcBef>
            </a:pPr>
            <a:r>
              <a:rPr lang="en-US" dirty="0" smtClean="0">
                <a:solidFill>
                  <a:srgbClr val="000000"/>
                </a:solidFill>
              </a:rPr>
              <a:t>Either the manufacturers’ recommendation or the following placements must be used for guys, ties, and braces:</a:t>
            </a:r>
          </a:p>
          <a:p>
            <a:pPr>
              <a:lnSpc>
                <a:spcPct val="85000"/>
              </a:lnSpc>
              <a:spcBef>
                <a:spcPct val="35000"/>
              </a:spcBef>
            </a:pPr>
            <a:r>
              <a:rPr lang="en-US" dirty="0" smtClean="0">
                <a:solidFill>
                  <a:srgbClr val="000000"/>
                </a:solidFill>
              </a:rPr>
              <a:t>• Install guys, ties, or braces at the closest horizontal member to the 4:1 height and repeat vertically with the top restraint no further than the 4:1 height from the top.</a:t>
            </a:r>
          </a:p>
          <a:p>
            <a:pPr>
              <a:lnSpc>
                <a:spcPct val="85000"/>
              </a:lnSpc>
              <a:spcBef>
                <a:spcPct val="35000"/>
              </a:spcBef>
            </a:pPr>
            <a:r>
              <a:rPr lang="en-US" dirty="0" smtClean="0">
                <a:solidFill>
                  <a:srgbClr val="000000"/>
                </a:solidFill>
              </a:rPr>
              <a:t>• Vertically—every 20 feet or less for scaffolds less than three feet wide; every 26 feet or less for scaffolds more than three feet wide.</a:t>
            </a:r>
          </a:p>
          <a:p>
            <a:pPr>
              <a:lnSpc>
                <a:spcPct val="85000"/>
              </a:lnSpc>
              <a:spcBef>
                <a:spcPct val="35000"/>
              </a:spcBef>
            </a:pPr>
            <a:r>
              <a:rPr lang="en-US" dirty="0" smtClean="0">
                <a:solidFill>
                  <a:srgbClr val="000000"/>
                </a:solidFill>
              </a:rPr>
              <a:t>• Horizontally—at each end; at intervals not to exceed 30 feet from one end.</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33</a:t>
            </a:fld>
            <a:endParaRPr lang="en-US"/>
          </a:p>
        </p:txBody>
      </p:sp>
    </p:spTree>
    <p:extLst>
      <p:ext uri="{BB962C8B-B14F-4D97-AF65-F5344CB8AC3E}">
        <p14:creationId xmlns:p14="http://schemas.microsoft.com/office/powerpoint/2010/main" val="3454776846"/>
      </p:ext>
    </p:extLst>
  </p:cSld>
  <p:clrMapOvr>
    <a:masterClrMapping/>
  </p:clrMapOvr>
</p:notes>
</file>

<file path=ppt/notesSlides/notesSlide3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1926.451 (e)</a:t>
            </a:r>
          </a:p>
          <a:p>
            <a:r>
              <a:rPr lang="en-US" b="1" dirty="0" smtClean="0"/>
              <a:t>Access requirements for employees erecting and dismantling supported scaffolds -- </a:t>
            </a:r>
            <a:r>
              <a:rPr lang="en-US" dirty="0" smtClean="0"/>
              <a:t>Must have a safe means of access provided when a competent person has  determined the feasibility and analyzed the site conditions. </a:t>
            </a:r>
          </a:p>
          <a:p>
            <a:endParaRPr lang="en-US" dirty="0" smtClean="0"/>
          </a:p>
          <a:p>
            <a:r>
              <a:rPr lang="en-US" dirty="0" smtClean="0"/>
              <a:t>Direct access to or from another surface shall only be used when the scaffold is not more than 14 inches horizontally and 24 inches vertically from the other surface. </a:t>
            </a:r>
          </a:p>
          <a:p>
            <a:endParaRPr lang="en-US" dirty="0" smtClean="0"/>
          </a:p>
          <a:p>
            <a:r>
              <a:rPr lang="en-US" b="1" dirty="0" smtClean="0"/>
              <a:t>Portable, Hook-on, and Attachable Ladders</a:t>
            </a:r>
            <a:r>
              <a:rPr lang="en-US" dirty="0" smtClean="0"/>
              <a:t> - position to not tip the scaffold. </a:t>
            </a:r>
          </a:p>
          <a:p>
            <a:r>
              <a:rPr lang="en-US" b="1" dirty="0" smtClean="0"/>
              <a:t>Hook-on and Attachable Ladders</a:t>
            </a:r>
            <a:r>
              <a:rPr lang="en-US" dirty="0" smtClean="0"/>
              <a:t> - must be specifically designed for the type of scaffold with which they are used. </a:t>
            </a:r>
          </a:p>
          <a:p>
            <a:r>
              <a:rPr lang="en-US" b="1" dirty="0" smtClean="0"/>
              <a:t>Ramps and Walkways</a:t>
            </a:r>
            <a:r>
              <a:rPr lang="en-US" dirty="0" smtClean="0"/>
              <a:t> - must have guardrails which comply with [1926.502(b)] 1926 Subpart M if more than 6 feet above lower levels. </a:t>
            </a:r>
          </a:p>
          <a:p>
            <a:r>
              <a:rPr lang="en-US" b="1" dirty="0" smtClean="0"/>
              <a:t>Stairway-type Ladders and Stair Towers</a:t>
            </a:r>
            <a:r>
              <a:rPr lang="en-US" dirty="0" smtClean="0"/>
              <a:t> - bottom step no more than 24 inches above the level on which the scaffold is supported. </a:t>
            </a:r>
          </a:p>
          <a:p>
            <a:r>
              <a:rPr lang="en-US" b="1" dirty="0" smtClean="0"/>
              <a:t>Built-in Scaffold Ladders</a:t>
            </a:r>
            <a:r>
              <a:rPr lang="en-US" dirty="0" smtClean="0"/>
              <a:t> - must be specifically designed and constructed for use as ladder rungs.</a:t>
            </a:r>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34</a:t>
            </a:fld>
            <a:endParaRPr lang="en-US"/>
          </a:p>
        </p:txBody>
      </p:sp>
    </p:spTree>
    <p:extLst>
      <p:ext uri="{BB962C8B-B14F-4D97-AF65-F5344CB8AC3E}">
        <p14:creationId xmlns:p14="http://schemas.microsoft.com/office/powerpoint/2010/main" val="866872520"/>
      </p:ext>
    </p:extLst>
  </p:cSld>
  <p:clrMapOvr>
    <a:masterClrMapping/>
  </p:clrMapOvr>
</p:notes>
</file>

<file path=ppt/notesSlides/notesSlide3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0" fontAlgn="base" latinLnBrk="0" hangingPunct="0">
              <a:lnSpc>
                <a:spcPct val="100000"/>
              </a:lnSpc>
              <a:spcBef>
                <a:spcPct val="30000"/>
              </a:spcBef>
              <a:spcAft>
                <a:spcPct val="0"/>
              </a:spcAft>
              <a:buClrTx/>
              <a:buSzTx/>
              <a:buFontTx/>
              <a:buNone/>
              <a:tabLst/>
              <a:defRPr/>
            </a:pPr>
            <a:r>
              <a:rPr lang="en-US" dirty="0" smtClean="0"/>
              <a:t>Reference:</a:t>
            </a:r>
            <a:r>
              <a:rPr lang="en-US" baseline="0" dirty="0" smtClean="0"/>
              <a:t> OSHA 29 CFR </a:t>
            </a:r>
            <a:r>
              <a:rPr lang="en-US" dirty="0" smtClean="0"/>
              <a:t>1926.451(e)</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35</a:t>
            </a:fld>
            <a:endParaRPr lang="en-US"/>
          </a:p>
        </p:txBody>
      </p:sp>
    </p:spTree>
    <p:extLst>
      <p:ext uri="{BB962C8B-B14F-4D97-AF65-F5344CB8AC3E}">
        <p14:creationId xmlns:p14="http://schemas.microsoft.com/office/powerpoint/2010/main" val="1983573341"/>
      </p:ext>
    </p:extLst>
  </p:cSld>
  <p:clrMapOvr>
    <a:masterClrMapping/>
  </p:clrMapOvr>
</p:notes>
</file>

<file path=ppt/notesSlides/notesSlide3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pPr marL="0" marR="0" indent="0" algn="l" defTabSz="914400" rtl="0" eaLnBrk="0" fontAlgn="base" latinLnBrk="0" hangingPunct="0">
              <a:lnSpc>
                <a:spcPct val="100000"/>
              </a:lnSpc>
              <a:spcBef>
                <a:spcPct val="30000"/>
              </a:spcBef>
              <a:spcAft>
                <a:spcPct val="0"/>
              </a:spcAft>
              <a:buClrTx/>
              <a:buSzTx/>
              <a:buFontTx/>
              <a:buNone/>
              <a:tabLst/>
              <a:defRPr/>
            </a:pPr>
            <a:r>
              <a:rPr lang="en-US" altLang="en-US" dirty="0" smtClean="0">
                <a:latin typeface="Verdana" pitchFamily="34" charset="0"/>
                <a:ea typeface="Verdana" pitchFamily="34" charset="0"/>
                <a:cs typeface="Verdana" pitchFamily="34" charset="0"/>
              </a:rPr>
              <a:t>Ladders and stair units allow ease of access to scaffold work areas.  They are manufactured in many styles to suit the user’s need.  They can be installed on the interior or exterior of the scaffold.</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36</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3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1926.450(b), 1926.451(a), (d), and (g)</a:t>
            </a:r>
          </a:p>
          <a:p>
            <a:r>
              <a:rPr lang="en-US" dirty="0" smtClean="0">
                <a:latin typeface="Times New Roman" pitchFamily="18" charset="0"/>
              </a:rPr>
              <a:t>Each suspension rope, including connecting hardware, used on non-adjustable suspension scaffolds shall be capable of supporting, without failure, at least 6 times the maximum intended load applied or transmitted to that rope.</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37</a:t>
            </a:fld>
            <a:endParaRPr lang="en-US"/>
          </a:p>
        </p:txBody>
      </p:sp>
    </p:spTree>
    <p:extLst>
      <p:ext uri="{BB962C8B-B14F-4D97-AF65-F5344CB8AC3E}">
        <p14:creationId xmlns:p14="http://schemas.microsoft.com/office/powerpoint/2010/main" val="1802667112"/>
      </p:ext>
    </p:extLst>
  </p:cSld>
  <p:clrMapOvr>
    <a:masterClrMapping/>
  </p:clrMapOvr>
</p:notes>
</file>

<file path=ppt/notesSlides/notesSlide3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1926.451(f)(5) </a:t>
            </a:r>
          </a:p>
          <a:p>
            <a:r>
              <a:rPr lang="en-US" dirty="0" smtClean="0"/>
              <a:t>Scaffolds shall not be moved horizontally while employees are on them, unless they have been designed by a registered professional engineer specifically for such movement or, for mobile scaffolds, where the provisions of 1926.452(w) are followed.</a:t>
            </a:r>
          </a:p>
          <a:p>
            <a:r>
              <a:rPr lang="en-US" dirty="0" smtClean="0"/>
              <a:t>1926.452(w)(6) </a:t>
            </a:r>
          </a:p>
          <a:p>
            <a:r>
              <a:rPr lang="en-US" dirty="0" smtClean="0"/>
              <a:t>Employees cannot ride on scaffolds unless::</a:t>
            </a:r>
          </a:p>
          <a:p>
            <a:pPr>
              <a:buFontTx/>
              <a:buChar char="-"/>
            </a:pPr>
            <a:r>
              <a:rPr lang="en-US" dirty="0" smtClean="0"/>
              <a:t> The surface on which the scaffold is being moved is within 3 degrees of level, and free of pits, holes, and obstructions;</a:t>
            </a:r>
          </a:p>
          <a:p>
            <a:pPr>
              <a:buFontTx/>
              <a:buChar char="-"/>
            </a:pPr>
            <a:r>
              <a:rPr lang="en-US" dirty="0" smtClean="0"/>
              <a:t> The height to base width ratio of the scaffold during movement is two to one or less, unless the scaffold is designed and constructed to meet or exceed nationally recognized stability test requirements </a:t>
            </a:r>
          </a:p>
          <a:p>
            <a:pPr>
              <a:buFontTx/>
              <a:buChar char="-"/>
            </a:pPr>
            <a:r>
              <a:rPr lang="en-US" dirty="0" smtClean="0"/>
              <a:t> Outrigger frames, when used, are installed on both sides of the scaffold; </a:t>
            </a:r>
          </a:p>
          <a:p>
            <a:pPr>
              <a:buFontTx/>
              <a:buChar char="-"/>
            </a:pPr>
            <a:r>
              <a:rPr lang="en-US" dirty="0" smtClean="0"/>
              <a:t>  When power systems are used, the propelling force is applied directly to the  wheels, and does not produce a speed in excess of 1 foot per second;</a:t>
            </a:r>
          </a:p>
          <a:p>
            <a:pPr>
              <a:buFontTx/>
              <a:buChar char="-"/>
            </a:pPr>
            <a:r>
              <a:rPr lang="en-US" dirty="0" smtClean="0"/>
              <a:t> No employee is on any part of the scaffold which extends outward beyond the  wheels, casters, or other supports.</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38</a:t>
            </a:fld>
            <a:endParaRPr lang="en-US"/>
          </a:p>
        </p:txBody>
      </p:sp>
    </p:spTree>
    <p:extLst>
      <p:ext uri="{BB962C8B-B14F-4D97-AF65-F5344CB8AC3E}">
        <p14:creationId xmlns:p14="http://schemas.microsoft.com/office/powerpoint/2010/main" val="2807359398"/>
      </p:ext>
    </p:extLst>
  </p:cSld>
  <p:clrMapOvr>
    <a:masterClrMapping/>
  </p:clrMapOvr>
</p:notes>
</file>

<file path=ppt/notesSlides/notesSlide3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Unfortunately</a:t>
            </a:r>
            <a:r>
              <a:rPr lang="en-US" baseline="0" dirty="0" smtClean="0"/>
              <a:t> workers are injured every year through acts such as this.  Employees need to ensure they are working safely and not taking shortcuts that can lead to injuries or even death.</a:t>
            </a:r>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39</a:t>
            </a:fld>
            <a:endParaRPr lang="en-US"/>
          </a:p>
        </p:txBody>
      </p:sp>
    </p:spTree>
    <p:extLst>
      <p:ext uri="{BB962C8B-B14F-4D97-AF65-F5344CB8AC3E}">
        <p14:creationId xmlns:p14="http://schemas.microsoft.com/office/powerpoint/2010/main" val="2606265671"/>
      </p:ext>
    </p:extLst>
  </p:cSld>
  <p:clrMapOvr>
    <a:masterClrMapping/>
  </p:clrMapOvr>
</p:notes>
</file>

<file path=ppt/notesSlides/notesSlide4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u="sng" dirty="0" smtClean="0"/>
              <a:t>1926.451(f)</a:t>
            </a:r>
          </a:p>
          <a:p>
            <a:r>
              <a:rPr lang="en-US" b="1" dirty="0" smtClean="0"/>
              <a:t>Shore scaffold</a:t>
            </a:r>
            <a:r>
              <a:rPr lang="en-US" dirty="0" smtClean="0"/>
              <a:t> - a supported scaffold which is placed against a building or structure and held in place with props</a:t>
            </a:r>
          </a:p>
          <a:p>
            <a:endParaRPr lang="en-US" dirty="0" smtClean="0"/>
          </a:p>
          <a:p>
            <a:r>
              <a:rPr lang="en-US" b="1" dirty="0" smtClean="0"/>
              <a:t>Lean-to scaffold</a:t>
            </a:r>
            <a:r>
              <a:rPr lang="en-US" dirty="0" smtClean="0"/>
              <a:t> - a supported scaffold which is kept erect by tilting it toward and resting it against a building or structure</a:t>
            </a:r>
          </a:p>
          <a:p>
            <a:endParaRPr lang="en-US" dirty="0" smtClean="0"/>
          </a:p>
          <a:p>
            <a:r>
              <a:rPr lang="en-US" dirty="0" smtClean="0"/>
              <a:t>Do not load scaffolds or scaffold components in excess of their maximum intended loads or rated capacities, whichever is less.</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40</a:t>
            </a:fld>
            <a:endParaRPr lang="en-US"/>
          </a:p>
        </p:txBody>
      </p:sp>
    </p:spTree>
    <p:extLst>
      <p:ext uri="{BB962C8B-B14F-4D97-AF65-F5344CB8AC3E}">
        <p14:creationId xmlns:p14="http://schemas.microsoft.com/office/powerpoint/2010/main" val="2260614366"/>
      </p:ext>
    </p:extLst>
  </p:cSld>
  <p:clrMapOvr>
    <a:masterClrMapping/>
  </p:clrMapOvr>
</p:notes>
</file>

<file path=ppt/notesSlides/notesSlide4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0" fontAlgn="base" latinLnBrk="0" hangingPunct="0">
              <a:lnSpc>
                <a:spcPct val="100000"/>
              </a:lnSpc>
              <a:spcBef>
                <a:spcPct val="30000"/>
              </a:spcBef>
              <a:spcAft>
                <a:spcPct val="0"/>
              </a:spcAft>
              <a:buClrTx/>
              <a:buSzTx/>
              <a:buFontTx/>
              <a:buNone/>
              <a:tabLst/>
              <a:defRPr/>
            </a:pPr>
            <a:r>
              <a:rPr lang="en-US" dirty="0" smtClean="0"/>
              <a:t>Reference 1926.451(f)</a:t>
            </a: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41</a:t>
            </a:fld>
            <a:endParaRPr lang="en-US"/>
          </a:p>
        </p:txBody>
      </p:sp>
    </p:spTree>
    <p:extLst>
      <p:ext uri="{BB962C8B-B14F-4D97-AF65-F5344CB8AC3E}">
        <p14:creationId xmlns:p14="http://schemas.microsoft.com/office/powerpoint/2010/main" val="1956687552"/>
      </p:ext>
    </p:extLst>
  </p:cSld>
  <p:clrMapOvr>
    <a:masterClrMapping/>
  </p:clrMapOvr>
</p:notes>
</file>

<file path=ppt/notesSlides/notesSlide4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Here is yet another incident that caused a fatality – another worker who won’t</a:t>
            </a:r>
            <a:r>
              <a:rPr lang="en-US" baseline="0" dirty="0" smtClean="0"/>
              <a:t> be coming home tonight!</a:t>
            </a:r>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42</a:t>
            </a:fld>
            <a:endParaRPr lang="en-US"/>
          </a:p>
        </p:txBody>
      </p:sp>
    </p:spTree>
    <p:extLst>
      <p:ext uri="{BB962C8B-B14F-4D97-AF65-F5344CB8AC3E}">
        <p14:creationId xmlns:p14="http://schemas.microsoft.com/office/powerpoint/2010/main" val="3746672510"/>
      </p:ext>
    </p:extLst>
  </p:cSld>
  <p:clrMapOvr>
    <a:masterClrMapping/>
  </p:clrMapOvr>
</p:notes>
</file>

<file path=ppt/notesSlides/notesSlide4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marL="0" marR="0" indent="0" algn="l" defTabSz="914400" rtl="0" eaLnBrk="0" fontAlgn="base" latinLnBrk="0" hangingPunct="0">
              <a:lnSpc>
                <a:spcPct val="100000"/>
              </a:lnSpc>
              <a:spcBef>
                <a:spcPct val="30000"/>
              </a:spcBef>
              <a:spcAft>
                <a:spcPct val="0"/>
              </a:spcAft>
              <a:buClrTx/>
              <a:buSzTx/>
              <a:buFontTx/>
              <a:buNone/>
              <a:tabLst/>
              <a:defRPr/>
            </a:pPr>
            <a:r>
              <a:rPr lang="en-US" dirty="0" smtClean="0"/>
              <a:t>1926.451(g)(1)(vi)</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43</a:t>
            </a:fld>
            <a:endParaRPr lang="en-US"/>
          </a:p>
        </p:txBody>
      </p:sp>
    </p:spTree>
    <p:extLst>
      <p:ext uri="{BB962C8B-B14F-4D97-AF65-F5344CB8AC3E}">
        <p14:creationId xmlns:p14="http://schemas.microsoft.com/office/powerpoint/2010/main" val="2537236482"/>
      </p:ext>
    </p:extLst>
  </p:cSld>
  <p:clrMapOvr>
    <a:masterClrMapping/>
  </p:clrMapOvr>
</p:notes>
</file>

<file path=ppt/notesSlides/notesSlide4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1926.451(f)(3), 1926(f)(4) </a:t>
            </a:r>
          </a:p>
          <a:p>
            <a:r>
              <a:rPr lang="en-US" dirty="0" smtClean="0"/>
              <a:t>A competent person must inspect scaffolds and scaffold components for visible defects before each work shift, and after any occurrence which could affect a scaffold's structural integrity.</a:t>
            </a:r>
          </a:p>
          <a:p>
            <a:endParaRPr lang="en-US" dirty="0" smtClean="0"/>
          </a:p>
          <a:p>
            <a:r>
              <a:rPr lang="en-US" dirty="0" smtClean="0"/>
              <a:t>Any part of a scaffold damaged or weakened such that its strength is less than that required shall be immediately repaired or  replaced, braced to meet those provisions, or removed from service until repaired.</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44</a:t>
            </a:fld>
            <a:endParaRPr lang="en-US"/>
          </a:p>
        </p:txBody>
      </p:sp>
    </p:spTree>
    <p:extLst>
      <p:ext uri="{BB962C8B-B14F-4D97-AF65-F5344CB8AC3E}">
        <p14:creationId xmlns:p14="http://schemas.microsoft.com/office/powerpoint/2010/main" val="4244223334"/>
      </p:ext>
    </p:extLst>
  </p:cSld>
  <p:clrMapOvr>
    <a:masterClrMapping/>
  </p:clrMapOvr>
</p:notes>
</file>

<file path=ppt/notesSlides/notesSlide4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pPr marL="0" marR="0" indent="0" algn="l" defTabSz="914400" rtl="0" eaLnBrk="0" fontAlgn="base" latinLnBrk="0" hangingPunct="0">
              <a:lnSpc>
                <a:spcPct val="100000"/>
              </a:lnSpc>
              <a:spcBef>
                <a:spcPct val="30000"/>
              </a:spcBef>
              <a:spcAft>
                <a:spcPct val="0"/>
              </a:spcAft>
              <a:buClrTx/>
              <a:buSzTx/>
              <a:buFontTx/>
              <a:buNone/>
              <a:tabLst/>
              <a:defRPr/>
            </a:pPr>
            <a:r>
              <a:rPr lang="en-US" altLang="en-US" dirty="0" smtClean="0">
                <a:latin typeface="Verdana" pitchFamily="34" charset="0"/>
                <a:ea typeface="Verdana" pitchFamily="34" charset="0"/>
                <a:cs typeface="Verdana" pitchFamily="34" charset="0"/>
              </a:rPr>
              <a:t>When a frame scaffold requires more than one level, a locking device such as a coupling pin is needed to secure the frames as they are stacked on top of one another.  Other types of locking devices include the rivet and hair pin, pig tail pin, spring pin, toggle pin, etc.  Locking devices are also used to secure scaffold braces.</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45</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4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The primary use of casters is in the erection of rolling tower scaffolds.  They are made of rubber or steel wheels in varying diameters and are equipped with a locking device.  They are used with specially designed base frames for use in interior structures</a:t>
            </a:r>
            <a:r>
              <a:rPr lang="en-US" altLang="en-US" dirty="0" smtClean="0"/>
              <a:t>.</a:t>
            </a: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46</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4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Caster brakes should be set before an employee gets on a scaffold.  </a:t>
            </a:r>
          </a:p>
          <a:p>
            <a:r>
              <a:rPr lang="en-US" altLang="en-US" dirty="0" smtClean="0">
                <a:latin typeface="Verdana" pitchFamily="34" charset="0"/>
                <a:ea typeface="Verdana" pitchFamily="34" charset="0"/>
                <a:cs typeface="Verdana" pitchFamily="34" charset="0"/>
              </a:rPr>
              <a:t>If no brakes are available, another employee should be in position to secure the scaffold</a:t>
            </a:r>
            <a:r>
              <a:rPr lang="en-US" altLang="en-US" dirty="0" smtClean="0"/>
              <a:t>.</a:t>
            </a: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47</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48.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Strength and stability are important considerations when planning, erecting, and using a scaffold.  Cross, horizontal and diagonal braces are used to meet this requirement.  Ties are also used for this purpose.  Cross braces are available in various lengths, and must be sized for the height of the frame.  Horizontal braces are used where additional lateral rigidity is required (such as on a rolling tower).</a:t>
            </a: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48</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49.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A scaffold may have to be erected at a location where there are obstructions or openings.  Putlogs, sometimes called a truss, are an inexpensive way of overcoming these difficulties.  They also provide an excellent surface for platforms.  Although this scaffold component is quite useful, care must be taken not to exceed load capacities.  Always refer to the manufacturer's manual for load capacities.</a:t>
            </a: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49</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50.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These components are used to extend the length of width of a scaffold.  They expand the work surface and should never be used  for the storage of work materials or equipment.  They are also not to be used on rolling tower scaffolds (unless overturning forces are compensated for).</a:t>
            </a:r>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50</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51.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Getting materials and equipment to the work platform of a scaffold is the purpose of hoisting arms.</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They are easily installed and provide as efficient means of transporting equipment.</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51</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52.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spcBef>
                <a:spcPct val="50000"/>
              </a:spcBef>
            </a:pPr>
            <a:r>
              <a:rPr lang="en-US" dirty="0" smtClean="0"/>
              <a:t>Reference 1926.454</a:t>
            </a:r>
          </a:p>
          <a:p>
            <a:pPr>
              <a:spcBef>
                <a:spcPct val="50000"/>
              </a:spcBef>
            </a:pPr>
            <a:r>
              <a:rPr lang="en-US" dirty="0" smtClean="0"/>
              <a:t>Employees who work on a scaffold must be trained by a person qualified to recognize the hazards associated with the type of scaffold used and to understand the procedures to control and minimize those hazards.  The training must include fall hazards, falling object hazards, electrical hazards, proper use of the scaffold, and handling of materials. </a:t>
            </a:r>
          </a:p>
          <a:p>
            <a:pPr>
              <a:spcBef>
                <a:spcPct val="50000"/>
              </a:spcBef>
            </a:pPr>
            <a:r>
              <a:rPr lang="en-US" dirty="0" smtClean="0"/>
              <a:t>A competent person must train all employees who erect, disassemble, move, operate, repair, maintain, or inspect scaffolds. Training must cover the hazards, the correct procedures for erecting, disassembling, moving, operating, repairing, inspecting, and maintaining the type of scaffold in use. 1926.454(b)</a:t>
            </a:r>
          </a:p>
          <a:p>
            <a:pPr>
              <a:spcBef>
                <a:spcPct val="50000"/>
              </a:spcBef>
            </a:pPr>
            <a:r>
              <a:rPr lang="en-US" dirty="0" smtClean="0"/>
              <a:t>Appendix D provides a guide to other recommended topics such as PPE, </a:t>
            </a:r>
            <a:r>
              <a:rPr lang="en-US" dirty="0" smtClean="0">
                <a:cs typeface="Times New Roman" pitchFamily="18" charset="0"/>
              </a:rPr>
              <a:t>access, and guys, ties, braces and parts inspection which should be used to train scaffold erectors and dismantlers</a:t>
            </a:r>
            <a:r>
              <a:rPr lang="en-US" b="1" dirty="0" smtClean="0"/>
              <a:t>.</a:t>
            </a:r>
          </a:p>
          <a:p>
            <a:pPr>
              <a:spcBef>
                <a:spcPct val="50000"/>
              </a:spcBef>
            </a:pPr>
            <a:r>
              <a:rPr lang="en-US" b="1" dirty="0" smtClean="0"/>
              <a:t>Retrain when:</a:t>
            </a:r>
            <a:r>
              <a:rPr lang="en-US" dirty="0" smtClean="0"/>
              <a:t> </a:t>
            </a:r>
          </a:p>
          <a:p>
            <a:pPr>
              <a:buFontTx/>
              <a:buChar char="•"/>
            </a:pPr>
            <a:r>
              <a:rPr lang="en-US" dirty="0" smtClean="0"/>
              <a:t> Changes at the worksite present a new hazard </a:t>
            </a:r>
          </a:p>
          <a:p>
            <a:pPr>
              <a:buFontTx/>
              <a:buChar char="•"/>
            </a:pPr>
            <a:r>
              <a:rPr lang="en-US" dirty="0" smtClean="0"/>
              <a:t> Changes in the types of scaffolds, fall protection, falling object protection, or other equipment present a new hazard </a:t>
            </a:r>
          </a:p>
          <a:p>
            <a:pPr>
              <a:buFontTx/>
              <a:buChar char="•"/>
            </a:pPr>
            <a:r>
              <a:rPr lang="en-US" dirty="0" smtClean="0"/>
              <a:t> An employee's work with scaffolds indicates the need</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52</a:t>
            </a:fld>
            <a:endParaRPr lang="en-US"/>
          </a:p>
        </p:txBody>
      </p:sp>
    </p:spTree>
    <p:extLst>
      <p:ext uri="{BB962C8B-B14F-4D97-AF65-F5344CB8AC3E}">
        <p14:creationId xmlns:p14="http://schemas.microsoft.com/office/powerpoint/2010/main" val="4230295780"/>
      </p:ext>
    </p:extLst>
  </p:cSld>
  <p:clrMapOvr>
    <a:masterClrMapping/>
  </p:clrMapOvr>
</p:notes>
</file>

<file path=ppt/notesSlides/notesSlide53.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pPr>
              <a:lnSpc>
                <a:spcPct val="90000"/>
              </a:lnSpc>
            </a:pPr>
            <a:r>
              <a:rPr lang="en-US" dirty="0" smtClean="0"/>
              <a:t>1926.454(b) 1926.454 (c) </a:t>
            </a:r>
          </a:p>
          <a:p>
            <a:pPr>
              <a:lnSpc>
                <a:spcPct val="90000"/>
              </a:lnSpc>
            </a:pPr>
            <a:r>
              <a:rPr lang="en-US" dirty="0" smtClean="0"/>
              <a:t>The training shall also include the design criteria, maximum intended load-carrying capacity and intended use of the scaffold</a:t>
            </a:r>
          </a:p>
          <a:p>
            <a:pPr>
              <a:lnSpc>
                <a:spcPct val="90000"/>
              </a:lnSpc>
            </a:pPr>
            <a:r>
              <a:rPr lang="en-US" dirty="0" smtClean="0"/>
              <a:t>When the employer has reason to believe that an employee lacks the skill or understanding needed for safe scaffolding work, the employer shall retrain that employee  </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53</a:t>
            </a:fld>
            <a:endParaRPr lang="en-US"/>
          </a:p>
        </p:txBody>
      </p:sp>
    </p:spTree>
    <p:extLst>
      <p:ext uri="{BB962C8B-B14F-4D97-AF65-F5344CB8AC3E}">
        <p14:creationId xmlns:p14="http://schemas.microsoft.com/office/powerpoint/2010/main" val="816161066"/>
      </p:ext>
    </p:extLst>
  </p:cSld>
  <p:clrMapOvr>
    <a:masterClrMapping/>
  </p:clrMapOvr>
</p:notes>
</file>

<file path=ppt/notesSlides/notesSlide54.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Scaffolding</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Must be maintained in a safe condition.</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Must not be altered or moved horizontally while in use.</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Should not be loaded in excess of the working load for which they are intended.</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Materials hoisted onto a scaffold must have a tag line.</a:t>
            </a:r>
          </a:p>
          <a:p>
            <a:endParaRPr lang="en-US" altLang="en-US" dirty="0" smtClean="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54</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55.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normAutofit fontScale="92500" lnSpcReduction="10000"/>
          </a:bodyPr>
          <a:lstStyle/>
          <a:p>
            <a:r>
              <a:rPr lang="en-US" altLang="en-US" dirty="0" smtClean="0">
                <a:latin typeface="Verdana" pitchFamily="34" charset="0"/>
                <a:ea typeface="Verdana" pitchFamily="34" charset="0"/>
                <a:cs typeface="Verdana" pitchFamily="34" charset="0"/>
              </a:rPr>
              <a:t>Timbers, wood, nails and bolts must be adequate size.</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All planking and platforms must be overlapped (by at least 12 inches).</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An access ladder or equivalent safe access must be provided.</a:t>
            </a:r>
          </a:p>
          <a:p>
            <a:endParaRPr lang="en-US" altLang="en-US" dirty="0" smtClean="0">
              <a:latin typeface="Verdana" pitchFamily="34" charset="0"/>
              <a:ea typeface="Verdana" pitchFamily="34" charset="0"/>
              <a:cs typeface="Verdana" pitchFamily="34" charset="0"/>
            </a:endParaRPr>
          </a:p>
          <a:p>
            <a:r>
              <a:rPr lang="en-US" altLang="en-US" dirty="0" smtClean="0">
                <a:latin typeface="Verdana" pitchFamily="34" charset="0"/>
                <a:ea typeface="Verdana" pitchFamily="34" charset="0"/>
                <a:cs typeface="Verdana" pitchFamily="34" charset="0"/>
              </a:rPr>
              <a:t>Tools, materials and debris must not be allowed to accumulate on scaffolding</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solidFill>
                  <a:prstClr val="black"/>
                </a:solidFill>
              </a:rPr>
              <a:pPr>
                <a:defRPr/>
              </a:pPr>
              <a:t>55</a:t>
            </a:fld>
            <a:endParaRPr lang="en-US">
              <a:solidFill>
                <a:prstClr val="black"/>
              </a:solidFill>
            </a:endParaRPr>
          </a:p>
        </p:txBody>
      </p:sp>
    </p:spTree>
    <p:extLst>
      <p:ext uri="{BB962C8B-B14F-4D97-AF65-F5344CB8AC3E}">
        <p14:creationId xmlns:p14="http://schemas.microsoft.com/office/powerpoint/2010/main" val="2105820166"/>
      </p:ext>
    </p:extLst>
  </p:cSld>
  <p:clrMapOvr>
    <a:masterClrMapping/>
  </p:clrMapOvr>
</p:notes>
</file>

<file path=ppt/notesSlides/notesSlide56.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General References:</a:t>
            </a:r>
          </a:p>
          <a:p>
            <a:r>
              <a:rPr lang="en-US" dirty="0" smtClean="0">
                <a:cs typeface="Times New Roman" pitchFamily="18" charset="0"/>
                <a:sym typeface="Symbol" pitchFamily="18" charset="2"/>
              </a:rPr>
              <a:t></a:t>
            </a:r>
            <a:r>
              <a:rPr lang="en-US" dirty="0" smtClean="0">
                <a:cs typeface="Times New Roman" pitchFamily="18" charset="0"/>
              </a:rPr>
              <a:t>  </a:t>
            </a:r>
            <a:r>
              <a:rPr lang="en-US" dirty="0" smtClean="0"/>
              <a:t>OSHA Publication 3150, A Guide to Scaffold Use in the Construction Industry:</a:t>
            </a:r>
          </a:p>
          <a:p>
            <a:r>
              <a:rPr lang="en-US" dirty="0" smtClean="0"/>
              <a:t>www.osha.gov/Publications/osha3150.pdf</a:t>
            </a:r>
          </a:p>
          <a:p>
            <a:endParaRPr lang="en-US" dirty="0" smtClean="0"/>
          </a:p>
          <a:p>
            <a:r>
              <a:rPr lang="en-US" b="1" dirty="0" smtClean="0">
                <a:cs typeface="Times New Roman" pitchFamily="18" charset="0"/>
              </a:rPr>
              <a:t> </a:t>
            </a:r>
            <a:r>
              <a:rPr lang="en-US" dirty="0" smtClean="0">
                <a:cs typeface="Times New Roman" pitchFamily="18" charset="0"/>
                <a:sym typeface="Symbol" pitchFamily="18" charset="2"/>
              </a:rPr>
              <a:t></a:t>
            </a:r>
            <a:r>
              <a:rPr lang="en-US" dirty="0" smtClean="0">
                <a:cs typeface="Times New Roman" pitchFamily="18" charset="0"/>
              </a:rPr>
              <a:t>  OSHA Construction Scaffolding </a:t>
            </a:r>
            <a:r>
              <a:rPr lang="en-US" dirty="0" err="1" smtClean="0">
                <a:cs typeface="Times New Roman" pitchFamily="18" charset="0"/>
              </a:rPr>
              <a:t>eCAT</a:t>
            </a:r>
            <a:endParaRPr lang="en-US" dirty="0" smtClean="0">
              <a:cs typeface="Times New Roman" pitchFamily="18" charset="0"/>
            </a:endParaRPr>
          </a:p>
          <a:p>
            <a:r>
              <a:rPr lang="en-US" dirty="0" smtClean="0">
                <a:cs typeface="Times New Roman" pitchFamily="18" charset="0"/>
                <a:hlinkClick r:id="rId3"/>
              </a:rPr>
              <a:t>www.osha.gov/SLTC/scaffolding_ecat/index.html</a:t>
            </a:r>
            <a:endParaRPr lang="en-US" dirty="0" smtClean="0"/>
          </a:p>
          <a:p>
            <a:endParaRPr lang="en-US" dirty="0" smtClean="0"/>
          </a:p>
          <a:p>
            <a:r>
              <a:rPr lang="en-US" b="1" dirty="0" smtClean="0"/>
              <a:t>Other standards that apply to scaffolds</a:t>
            </a:r>
          </a:p>
          <a:p>
            <a:r>
              <a:rPr lang="en-US" dirty="0" smtClean="0"/>
              <a:t>  -- the responsibility to initiate and maintain programs (1926.20(b)(1))</a:t>
            </a:r>
          </a:p>
          <a:p>
            <a:r>
              <a:rPr lang="en-US" dirty="0" smtClean="0"/>
              <a:t>  -- exposures to dusts and chemicals (1926.33,1926.55,1926.59,1926.62, &amp; 1926.1101)</a:t>
            </a:r>
          </a:p>
          <a:p>
            <a:r>
              <a:rPr lang="en-US" dirty="0" smtClean="0"/>
              <a:t>  -- hand and power tools (1926.300 -.307)</a:t>
            </a:r>
          </a:p>
          <a:p>
            <a:r>
              <a:rPr lang="en-US" dirty="0" smtClean="0"/>
              <a:t>  -- electrical (1926.400 -.449)</a:t>
            </a:r>
          </a:p>
          <a:p>
            <a:r>
              <a:rPr lang="en-US" dirty="0" smtClean="0"/>
              <a:t>  -- personal fall arrest systems (1926.502)</a:t>
            </a:r>
          </a:p>
          <a:p>
            <a:r>
              <a:rPr lang="en-US" dirty="0" smtClean="0"/>
              <a:t>  -- ladders (1926.1050 -.1060)</a:t>
            </a:r>
          </a:p>
          <a:p>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56</a:t>
            </a:fld>
            <a:endParaRPr lang="en-US"/>
          </a:p>
        </p:txBody>
      </p:sp>
    </p:spTree>
    <p:extLst>
      <p:ext uri="{BB962C8B-B14F-4D97-AF65-F5344CB8AC3E}">
        <p14:creationId xmlns:p14="http://schemas.microsoft.com/office/powerpoint/2010/main" val="3947159098"/>
      </p:ext>
    </p:extLst>
  </p:cSld>
  <p:clrMapOvr>
    <a:masterClrMapping/>
  </p:clrMapOvr>
</p:notes>
</file>

<file path=ppt/notesSlides/notesSlide57.xml><?xml version="1.0" encoding="utf-8"?>
<p:notes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2" name="Slide Image Placeholder 1"/>
          <p:cNvSpPr>
            <a:spLocks noGrp="1" noRot="1" noChangeAspect="1"/>
          </p:cNvSpPr>
          <p:nvPr>
            <p:ph type="sldImg"/>
          </p:nvPr>
        </p:nvSpPr>
        <p:spPr/>
      </p:sp>
      <p:sp>
        <p:nvSpPr>
          <p:cNvPr id="3" name="Notes Placeholder 2"/>
          <p:cNvSpPr>
            <a:spLocks noGrp="1"/>
          </p:cNvSpPr>
          <p:nvPr>
            <p:ph type="body" idx="1"/>
          </p:nvPr>
        </p:nvSpPr>
        <p:spPr/>
        <p:txBody>
          <a:bodyPr/>
          <a:lstStyle/>
          <a:p>
            <a:r>
              <a:rPr lang="en-US" dirty="0" smtClean="0"/>
              <a:t>We invite you to contact us for information on other free training available.</a:t>
            </a:r>
            <a:endParaRPr lang="en-US" dirty="0"/>
          </a:p>
        </p:txBody>
      </p:sp>
      <p:sp>
        <p:nvSpPr>
          <p:cNvPr id="4" name="Slide Number Placeholder 3"/>
          <p:cNvSpPr>
            <a:spLocks noGrp="1"/>
          </p:cNvSpPr>
          <p:nvPr>
            <p:ph type="sldNum" sz="quarter" idx="10"/>
          </p:nvPr>
        </p:nvSpPr>
        <p:spPr/>
        <p:txBody>
          <a:bodyPr/>
          <a:lstStyle/>
          <a:p>
            <a:pPr>
              <a:defRPr/>
            </a:pPr>
            <a:fld id="{BB4356DB-4864-4F7E-8D13-FCF2386CF903}" type="slidenum">
              <a:rPr lang="en-US" smtClean="0"/>
              <a:pPr>
                <a:defRPr/>
              </a:pPr>
              <a:t>57</a:t>
            </a:fld>
            <a:endParaRPr lang="en-US"/>
          </a:p>
        </p:txBody>
      </p:sp>
    </p:spTree>
    <p:extLst>
      <p:ext uri="{BB962C8B-B14F-4D97-AF65-F5344CB8AC3E}">
        <p14:creationId xmlns:p14="http://schemas.microsoft.com/office/powerpoint/2010/main" val="1767664418"/>
      </p:ext>
    </p:extLst>
  </p:cSld>
  <p:clrMapOvr>
    <a:masterClrMapping/>
  </p:clrMapOvr>
</p:notes>
</file>

<file path=ppt/slideLayouts/_rels/slideLayout1.xml.rels><?xml version="1.0" encoding="UTF-8" standalone="yes"?>
<Relationships xmlns="http://schemas.openxmlformats.org/package/2006/relationships"><Relationship Id="rId3" Type="http://schemas.openxmlformats.org/officeDocument/2006/relationships/image" Target="../media/image2.png"/><Relationship Id="rId2" Type="http://schemas.openxmlformats.org/officeDocument/2006/relationships/image" Target="../media/image1.png"/><Relationship Id="rId1" Type="http://schemas.openxmlformats.org/officeDocument/2006/relationships/slideMaster" Target="../slideMasters/slideMaster1.xml"/></Relationships>
</file>

<file path=ppt/slideLayouts/_rels/slideLayout2.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3.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4.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5.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6.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7.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8.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9.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0.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1.xml.rels><?xml version="1.0" encoding="UTF-8" standalone="yes"?>
<Relationships xmlns="http://schemas.openxmlformats.org/package/2006/relationships"><Relationship Id="rId1" Type="http://schemas.openxmlformats.org/officeDocument/2006/relationships/slideMaster" Target="../slideMasters/slideMaster1.xml"/></Relationships>
</file>

<file path=ppt/slideLayouts/_rels/slideLayout1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3.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4.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5.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6.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7.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8.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19.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0.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1.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_rels/slideLayout22.xml.rels><?xml version="1.0" encoding="UTF-8" standalone="yes"?>
<Relationships xmlns="http://schemas.openxmlformats.org/package/2006/relationships"><Relationship Id="rId1" Type="http://schemas.openxmlformats.org/officeDocument/2006/relationships/slideMaster" Target="../slideMasters/slideMaster2.xml"/></Relationships>
</file>

<file path=ppt/slideLayouts/slideLayout1.xml><?xml version="1.0" encoding="utf-8"?>
<p:sldLayout xmlns:a="http://schemas.openxmlformats.org/drawingml/2006/main" xmlns:r="http://schemas.openxmlformats.org/officeDocument/2006/relationships" xmlns:p="http://schemas.openxmlformats.org/presentationml/2006/main" preserve="1" userDrawn="1">
  <p:cSld name="Title Slide">
    <p:spTree>
      <p:nvGrpSpPr>
        <p:cNvPr id="1" name=""/>
        <p:cNvGrpSpPr/>
        <p:nvPr/>
      </p:nvGrpSpPr>
      <p:grpSpPr>
        <a:xfrm>
          <a:off x="0" y="0"/>
          <a:ext cx="0" cy="0"/>
          <a:chOff x="0" y="0"/>
          <a:chExt cx="0" cy="0"/>
        </a:xfrm>
      </p:grpSpPr>
      <p:pic>
        <p:nvPicPr>
          <p:cNvPr id="4" name="Picture 26" descr="L&amp;I logo banner"/>
          <p:cNvPicPr>
            <a:picLocks noChangeAspect="1" noChangeArrowheads="1"/>
          </p:cNvPicPr>
          <p:nvPr userDrawn="1"/>
        </p:nvPicPr>
        <p:blipFill>
          <a:blip r:embed="rId2" cstate="print">
            <a:extLst>
              <a:ext uri="{28A0092B-C50C-407E-A947-70E740481C1C}">
                <a14:useLocalDpi xmlns:a14="http://schemas.microsoft.com/office/drawing/2010/main" val="0"/>
              </a:ext>
            </a:extLst>
          </a:blip>
          <a:srcRect/>
          <a:stretch>
            <a:fillRect/>
          </a:stretch>
        </p:blipFill>
        <p:spPr bwMode="auto">
          <a:xfrm>
            <a:off x="457200" y="381000"/>
            <a:ext cx="8253413" cy="6492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pic>
        <p:nvPicPr>
          <p:cNvPr id="5" name="Picture 22" descr="blue bottom banner"/>
          <p:cNvPicPr>
            <a:picLocks noChangeAspect="1" noChangeArrowheads="1"/>
          </p:cNvPicPr>
          <p:nvPr userDrawn="1"/>
        </p:nvPicPr>
        <p:blipFill>
          <a:blip r:embed="rId3">
            <a:extLst>
              <a:ext uri="{28A0092B-C50C-407E-A947-70E740481C1C}">
                <a14:useLocalDpi xmlns:a14="http://schemas.microsoft.com/office/drawing/2010/main" val="0"/>
              </a:ext>
            </a:extLst>
          </a:blip>
          <a:srcRect/>
          <a:stretch>
            <a:fillRect/>
          </a:stretch>
        </p:blipFill>
        <p:spPr bwMode="auto">
          <a:xfrm>
            <a:off x="457200" y="6324600"/>
            <a:ext cx="8229600" cy="37782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Subtitle 2"/>
          <p:cNvSpPr>
            <a:spLocks noGrp="1"/>
          </p:cNvSpPr>
          <p:nvPr>
            <p:ph type="subTitle" idx="1"/>
          </p:nvPr>
        </p:nvSpPr>
        <p:spPr>
          <a:xfrm>
            <a:off x="533400" y="1219200"/>
            <a:ext cx="8153400" cy="4648200"/>
          </a:xfrm>
        </p:spPr>
        <p:txBody>
          <a:bodyPr/>
          <a:lstStyle>
            <a:lvl1pPr marL="0" indent="0" algn="ctr">
              <a:buNone/>
              <a:defRPr sz="2400">
                <a:solidFill>
                  <a:schemeClr val="tx1">
                    <a:tint val="75000"/>
                  </a:schemeClr>
                </a:solidFill>
                <a:latin typeface="Verdana" pitchFamily="34" charset="0"/>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dirty="0"/>
          </a:p>
        </p:txBody>
      </p:sp>
      <p:sp>
        <p:nvSpPr>
          <p:cNvPr id="10" name="Title 15"/>
          <p:cNvSpPr>
            <a:spLocks noGrp="1"/>
          </p:cNvSpPr>
          <p:nvPr>
            <p:ph type="title"/>
          </p:nvPr>
        </p:nvSpPr>
        <p:spPr>
          <a:xfrm>
            <a:off x="533400" y="381000"/>
            <a:ext cx="5105400" cy="457200"/>
          </a:xfrm>
        </p:spPr>
        <p:txBody>
          <a:bodyPr/>
          <a:lstStyle/>
          <a:p>
            <a:r>
              <a:rPr lang="en-US" smtClean="0"/>
              <a:t>Click to edit Master title style</a:t>
            </a:r>
            <a:endParaRPr lang="en-US" dirty="0"/>
          </a:p>
        </p:txBody>
      </p:sp>
      <p:sp>
        <p:nvSpPr>
          <p:cNvPr id="6" name="Date Placeholder 3"/>
          <p:cNvSpPr>
            <a:spLocks noGrp="1"/>
          </p:cNvSpPr>
          <p:nvPr>
            <p:ph type="dt" sz="half" idx="10"/>
          </p:nvPr>
        </p:nvSpPr>
        <p:spPr/>
        <p:txBody>
          <a:bodyPr/>
          <a:lstStyle>
            <a:lvl1pPr>
              <a:defRPr/>
            </a:lvl1pPr>
          </a:lstStyle>
          <a:p>
            <a:pPr>
              <a:defRPr/>
            </a:pPr>
            <a:fld id="{FC1B5714-BFC9-41DB-88F7-3D3EFD86896F}" type="datetime1">
              <a:rPr lang="en-US" smtClean="0"/>
              <a:t>12/2/2021</a:t>
            </a:fld>
            <a:endParaRPr lang="en-US"/>
          </a:p>
        </p:txBody>
      </p:sp>
      <p:sp>
        <p:nvSpPr>
          <p:cNvPr id="7"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8" name="Slide Number Placeholder 5"/>
          <p:cNvSpPr>
            <a:spLocks noGrp="1"/>
          </p:cNvSpPr>
          <p:nvPr>
            <p:ph type="sldNum" sz="quarter" idx="12"/>
          </p:nvPr>
        </p:nvSpPr>
        <p:spPr/>
        <p:txBody>
          <a:bodyPr/>
          <a:lstStyle>
            <a:lvl1pPr>
              <a:defRPr/>
            </a:lvl1pPr>
          </a:lstStyle>
          <a:p>
            <a:pPr>
              <a:defRPr/>
            </a:pPr>
            <a:fld id="{24F08A89-DDF4-4D5A-BC60-8DB27FEEADEF}" type="slidenum">
              <a:rPr lang="en-US"/>
              <a:pPr>
                <a:defRPr/>
              </a:pPr>
              <a:t>‹#›</a:t>
            </a:fld>
            <a:endParaRPr lang="en-US"/>
          </a:p>
        </p:txBody>
      </p:sp>
    </p:spTree>
    <p:extLst>
      <p:ext uri="{BB962C8B-B14F-4D97-AF65-F5344CB8AC3E}">
        <p14:creationId xmlns:p14="http://schemas.microsoft.com/office/powerpoint/2010/main" val="243522150"/>
      </p:ext>
    </p:extLst>
  </p:cSld>
  <p:clrMapOvr>
    <a:masterClrMapping/>
  </p:clrMapOvr>
</p:sldLayout>
</file>

<file path=ppt/slideLayouts/slideLayout2.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D0B3F58F-1C4E-44E5-B914-589F13AABABA}" type="datetime1">
              <a:rPr lang="en-US" smtClean="0"/>
              <a:t>12/2/2021</a:t>
            </a:fld>
            <a:endParaRPr lang="en-US"/>
          </a:p>
        </p:txBody>
      </p:sp>
      <p:sp>
        <p:nvSpPr>
          <p:cNvPr id="5"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6" name="Slide Number Placeholder 5"/>
          <p:cNvSpPr>
            <a:spLocks noGrp="1"/>
          </p:cNvSpPr>
          <p:nvPr>
            <p:ph type="sldNum" sz="quarter" idx="12"/>
          </p:nvPr>
        </p:nvSpPr>
        <p:spPr/>
        <p:txBody>
          <a:bodyPr/>
          <a:lstStyle>
            <a:lvl1pPr>
              <a:defRPr/>
            </a:lvl1pPr>
          </a:lstStyle>
          <a:p>
            <a:pPr>
              <a:defRPr/>
            </a:pPr>
            <a:fld id="{FE122AA6-D333-4DE2-984A-5C69A963584C}" type="slidenum">
              <a:rPr lang="en-US"/>
              <a:pPr>
                <a:defRPr/>
              </a:pPr>
              <a:t>‹#›</a:t>
            </a:fld>
            <a:endParaRPr lang="en-US"/>
          </a:p>
        </p:txBody>
      </p:sp>
    </p:spTree>
    <p:extLst>
      <p:ext uri="{BB962C8B-B14F-4D97-AF65-F5344CB8AC3E}">
        <p14:creationId xmlns:p14="http://schemas.microsoft.com/office/powerpoint/2010/main" val="3801556020"/>
      </p:ext>
    </p:extLst>
  </p:cSld>
  <p:clrMapOvr>
    <a:masterClrMapping/>
  </p:clrMapOvr>
</p:sldLayout>
</file>

<file path=ppt/slideLayouts/slideLayout3.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pPr>
              <a:defRPr/>
            </a:pPr>
            <a:fld id="{20C94B72-00A3-4868-88F9-7E330053E453}" type="datetime1">
              <a:rPr lang="en-US" smtClean="0"/>
              <a:t>12/2/2021</a:t>
            </a:fld>
            <a:endParaRPr lang="en-US"/>
          </a:p>
        </p:txBody>
      </p:sp>
      <p:sp>
        <p:nvSpPr>
          <p:cNvPr id="5"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6" name="Slide Number Placeholder 5"/>
          <p:cNvSpPr>
            <a:spLocks noGrp="1"/>
          </p:cNvSpPr>
          <p:nvPr>
            <p:ph type="sldNum" sz="quarter" idx="12"/>
          </p:nvPr>
        </p:nvSpPr>
        <p:spPr/>
        <p:txBody>
          <a:bodyPr/>
          <a:lstStyle>
            <a:lvl1pPr>
              <a:defRPr/>
            </a:lvl1pPr>
          </a:lstStyle>
          <a:p>
            <a:pPr>
              <a:defRPr/>
            </a:pPr>
            <a:fld id="{6DABA46C-1C6A-4D46-943B-A0D09C4A156F}" type="slidenum">
              <a:rPr lang="en-US"/>
              <a:pPr>
                <a:defRPr/>
              </a:pPr>
              <a:t>‹#›</a:t>
            </a:fld>
            <a:endParaRPr lang="en-US"/>
          </a:p>
        </p:txBody>
      </p:sp>
    </p:spTree>
    <p:extLst>
      <p:ext uri="{BB962C8B-B14F-4D97-AF65-F5344CB8AC3E}">
        <p14:creationId xmlns:p14="http://schemas.microsoft.com/office/powerpoint/2010/main" val="859697136"/>
      </p:ext>
    </p:extLst>
  </p:cSld>
  <p:clrMapOvr>
    <a:masterClrMapping/>
  </p:clrMapOvr>
</p:sldLayout>
</file>

<file path=ppt/slideLayouts/slideLayout4.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p:txBody>
          <a:bodyPr/>
          <a:lstStyle>
            <a:lvl1pPr>
              <a:defRPr/>
            </a:lvl1pPr>
          </a:lstStyle>
          <a:p>
            <a:pPr>
              <a:defRPr/>
            </a:pPr>
            <a:fld id="{C892E48E-B35B-4E50-9D47-C66ECD83303B}" type="datetime1">
              <a:rPr lang="en-US" smtClean="0"/>
              <a:t>12/2/2021</a:t>
            </a:fld>
            <a:endParaRPr lang="en-US"/>
          </a:p>
        </p:txBody>
      </p:sp>
      <p:sp>
        <p:nvSpPr>
          <p:cNvPr id="6"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7" name="Slide Number Placeholder 5"/>
          <p:cNvSpPr>
            <a:spLocks noGrp="1"/>
          </p:cNvSpPr>
          <p:nvPr>
            <p:ph type="sldNum" sz="quarter" idx="12"/>
          </p:nvPr>
        </p:nvSpPr>
        <p:spPr/>
        <p:txBody>
          <a:bodyPr/>
          <a:lstStyle>
            <a:lvl1pPr>
              <a:defRPr/>
            </a:lvl1pPr>
          </a:lstStyle>
          <a:p>
            <a:pPr>
              <a:defRPr/>
            </a:pPr>
            <a:fld id="{CBFDA22F-B507-45E0-BEB3-BD419CEFA456}" type="slidenum">
              <a:rPr lang="en-US"/>
              <a:pPr>
                <a:defRPr/>
              </a:pPr>
              <a:t>‹#›</a:t>
            </a:fld>
            <a:endParaRPr lang="en-US"/>
          </a:p>
        </p:txBody>
      </p:sp>
    </p:spTree>
    <p:extLst>
      <p:ext uri="{BB962C8B-B14F-4D97-AF65-F5344CB8AC3E}">
        <p14:creationId xmlns:p14="http://schemas.microsoft.com/office/powerpoint/2010/main" val="3941003591"/>
      </p:ext>
    </p:extLst>
  </p:cSld>
  <p:clrMapOvr>
    <a:masterClrMapping/>
  </p:clrMapOvr>
</p:sldLayout>
</file>

<file path=ppt/slideLayouts/slideLayout5.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pPr>
              <a:defRPr/>
            </a:pPr>
            <a:fld id="{99B174B6-DF1D-4FA9-A904-388A76387668}" type="datetime1">
              <a:rPr lang="en-US" smtClean="0"/>
              <a:t>12/2/2021</a:t>
            </a:fld>
            <a:endParaRPr lang="en-US"/>
          </a:p>
        </p:txBody>
      </p:sp>
      <p:sp>
        <p:nvSpPr>
          <p:cNvPr id="8"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9" name="Slide Number Placeholder 5"/>
          <p:cNvSpPr>
            <a:spLocks noGrp="1"/>
          </p:cNvSpPr>
          <p:nvPr>
            <p:ph type="sldNum" sz="quarter" idx="12"/>
          </p:nvPr>
        </p:nvSpPr>
        <p:spPr/>
        <p:txBody>
          <a:bodyPr/>
          <a:lstStyle>
            <a:lvl1pPr>
              <a:defRPr/>
            </a:lvl1pPr>
          </a:lstStyle>
          <a:p>
            <a:pPr>
              <a:defRPr/>
            </a:pPr>
            <a:fld id="{158B34F5-9C3A-4EFB-B267-6B4B1E1D2066}" type="slidenum">
              <a:rPr lang="en-US"/>
              <a:pPr>
                <a:defRPr/>
              </a:pPr>
              <a:t>‹#›</a:t>
            </a:fld>
            <a:endParaRPr lang="en-US"/>
          </a:p>
        </p:txBody>
      </p:sp>
    </p:spTree>
    <p:extLst>
      <p:ext uri="{BB962C8B-B14F-4D97-AF65-F5344CB8AC3E}">
        <p14:creationId xmlns:p14="http://schemas.microsoft.com/office/powerpoint/2010/main" val="2723831846"/>
      </p:ext>
    </p:extLst>
  </p:cSld>
  <p:clrMapOvr>
    <a:masterClrMapping/>
  </p:clrMapOvr>
</p:sldLayout>
</file>

<file path=ppt/slideLayouts/slideLayout6.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3"/>
          <p:cNvSpPr>
            <a:spLocks noGrp="1"/>
          </p:cNvSpPr>
          <p:nvPr>
            <p:ph type="dt" sz="half" idx="10"/>
          </p:nvPr>
        </p:nvSpPr>
        <p:spPr/>
        <p:txBody>
          <a:bodyPr/>
          <a:lstStyle>
            <a:lvl1pPr>
              <a:defRPr/>
            </a:lvl1pPr>
          </a:lstStyle>
          <a:p>
            <a:pPr>
              <a:defRPr/>
            </a:pPr>
            <a:fld id="{F495AB21-9397-4414-AFD5-B4CC0D2A0C55}" type="datetime1">
              <a:rPr lang="en-US" smtClean="0"/>
              <a:t>12/2/2021</a:t>
            </a:fld>
            <a:endParaRPr lang="en-US"/>
          </a:p>
        </p:txBody>
      </p:sp>
      <p:sp>
        <p:nvSpPr>
          <p:cNvPr id="4"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5" name="Slide Number Placeholder 5"/>
          <p:cNvSpPr>
            <a:spLocks noGrp="1"/>
          </p:cNvSpPr>
          <p:nvPr>
            <p:ph type="sldNum" sz="quarter" idx="12"/>
          </p:nvPr>
        </p:nvSpPr>
        <p:spPr/>
        <p:txBody>
          <a:bodyPr/>
          <a:lstStyle>
            <a:lvl1pPr>
              <a:defRPr/>
            </a:lvl1pPr>
          </a:lstStyle>
          <a:p>
            <a:pPr>
              <a:defRPr/>
            </a:pPr>
            <a:fld id="{34B58A74-B013-4E1A-BCE3-B77E6342078C}" type="slidenum">
              <a:rPr lang="en-US"/>
              <a:pPr>
                <a:defRPr/>
              </a:pPr>
              <a:t>‹#›</a:t>
            </a:fld>
            <a:endParaRPr lang="en-US"/>
          </a:p>
        </p:txBody>
      </p:sp>
    </p:spTree>
    <p:extLst>
      <p:ext uri="{BB962C8B-B14F-4D97-AF65-F5344CB8AC3E}">
        <p14:creationId xmlns:p14="http://schemas.microsoft.com/office/powerpoint/2010/main" val="4076673897"/>
      </p:ext>
    </p:extLst>
  </p:cSld>
  <p:clrMapOvr>
    <a:masterClrMapping/>
  </p:clrMapOvr>
</p:sldLayout>
</file>

<file path=ppt/slideLayouts/slideLayout7.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87995EAB-842C-4EF1-BA64-A9D9F869DE54}" type="datetime1">
              <a:rPr lang="en-US" smtClean="0"/>
              <a:t>12/2/2021</a:t>
            </a:fld>
            <a:endParaRPr lang="en-US"/>
          </a:p>
        </p:txBody>
      </p:sp>
      <p:sp>
        <p:nvSpPr>
          <p:cNvPr id="3"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4" name="Slide Number Placeholder 5"/>
          <p:cNvSpPr>
            <a:spLocks noGrp="1"/>
          </p:cNvSpPr>
          <p:nvPr>
            <p:ph type="sldNum" sz="quarter" idx="12"/>
          </p:nvPr>
        </p:nvSpPr>
        <p:spPr/>
        <p:txBody>
          <a:bodyPr/>
          <a:lstStyle>
            <a:lvl1pPr>
              <a:defRPr/>
            </a:lvl1pPr>
          </a:lstStyle>
          <a:p>
            <a:pPr>
              <a:defRPr/>
            </a:pPr>
            <a:fld id="{44DFD2EA-D3F5-49E2-8BE8-2CEF3C187FD3}" type="slidenum">
              <a:rPr lang="en-US"/>
              <a:pPr>
                <a:defRPr/>
              </a:pPr>
              <a:t>‹#›</a:t>
            </a:fld>
            <a:endParaRPr lang="en-US"/>
          </a:p>
        </p:txBody>
      </p:sp>
    </p:spTree>
    <p:extLst>
      <p:ext uri="{BB962C8B-B14F-4D97-AF65-F5344CB8AC3E}">
        <p14:creationId xmlns:p14="http://schemas.microsoft.com/office/powerpoint/2010/main" val="2559398162"/>
      </p:ext>
    </p:extLst>
  </p:cSld>
  <p:clrMapOvr>
    <a:masterClrMapping/>
  </p:clrMapOvr>
</p:sldLayout>
</file>

<file path=ppt/slideLayouts/slideLayout8.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EFD9C37B-8493-45BC-85F6-5B9EF6CF58F3}" type="datetime1">
              <a:rPr lang="en-US" smtClean="0"/>
              <a:t>12/2/2021</a:t>
            </a:fld>
            <a:endParaRPr lang="en-US"/>
          </a:p>
        </p:txBody>
      </p:sp>
      <p:sp>
        <p:nvSpPr>
          <p:cNvPr id="6"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7" name="Slide Number Placeholder 5"/>
          <p:cNvSpPr>
            <a:spLocks noGrp="1"/>
          </p:cNvSpPr>
          <p:nvPr>
            <p:ph type="sldNum" sz="quarter" idx="12"/>
          </p:nvPr>
        </p:nvSpPr>
        <p:spPr/>
        <p:txBody>
          <a:bodyPr/>
          <a:lstStyle>
            <a:lvl1pPr>
              <a:defRPr/>
            </a:lvl1pPr>
          </a:lstStyle>
          <a:p>
            <a:pPr>
              <a:defRPr/>
            </a:pPr>
            <a:fld id="{B6981BDA-F040-416D-BE93-D0BC9AE32FF8}" type="slidenum">
              <a:rPr lang="en-US"/>
              <a:pPr>
                <a:defRPr/>
              </a:pPr>
              <a:t>‹#›</a:t>
            </a:fld>
            <a:endParaRPr lang="en-US"/>
          </a:p>
        </p:txBody>
      </p:sp>
    </p:spTree>
    <p:extLst>
      <p:ext uri="{BB962C8B-B14F-4D97-AF65-F5344CB8AC3E}">
        <p14:creationId xmlns:p14="http://schemas.microsoft.com/office/powerpoint/2010/main" val="4033620940"/>
      </p:ext>
    </p:extLst>
  </p:cSld>
  <p:clrMapOvr>
    <a:masterClrMapping/>
  </p:clrMapOvr>
</p:sldLayout>
</file>

<file path=ppt/slideLayouts/slideLayout9.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r>
              <a:rPr lang="en-US" noProof="0" smtClean="0"/>
              <a:t>Click icon to add picture</a:t>
            </a:r>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73346E34-E1B6-4531-8C40-375E4E8F4151}" type="datetime1">
              <a:rPr lang="en-US" smtClean="0"/>
              <a:t>12/2/2021</a:t>
            </a:fld>
            <a:endParaRPr lang="en-US"/>
          </a:p>
        </p:txBody>
      </p:sp>
      <p:sp>
        <p:nvSpPr>
          <p:cNvPr id="6"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7" name="Slide Number Placeholder 5"/>
          <p:cNvSpPr>
            <a:spLocks noGrp="1"/>
          </p:cNvSpPr>
          <p:nvPr>
            <p:ph type="sldNum" sz="quarter" idx="12"/>
          </p:nvPr>
        </p:nvSpPr>
        <p:spPr/>
        <p:txBody>
          <a:bodyPr/>
          <a:lstStyle>
            <a:lvl1pPr>
              <a:defRPr/>
            </a:lvl1pPr>
          </a:lstStyle>
          <a:p>
            <a:pPr>
              <a:defRPr/>
            </a:pPr>
            <a:fld id="{0BC5F6DB-50AE-44A5-9440-65913111D36E}" type="slidenum">
              <a:rPr lang="en-US"/>
              <a:pPr>
                <a:defRPr/>
              </a:pPr>
              <a:t>‹#›</a:t>
            </a:fld>
            <a:endParaRPr lang="en-US"/>
          </a:p>
        </p:txBody>
      </p:sp>
    </p:spTree>
    <p:extLst>
      <p:ext uri="{BB962C8B-B14F-4D97-AF65-F5344CB8AC3E}">
        <p14:creationId xmlns:p14="http://schemas.microsoft.com/office/powerpoint/2010/main" val="613640085"/>
      </p:ext>
    </p:extLst>
  </p:cSld>
  <p:clrMapOvr>
    <a:masterClrMapping/>
  </p:clrMapOvr>
</p:sldLayout>
</file>

<file path=ppt/slideLayouts/slideLayout10.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C390B5F2-EF20-4331-A911-3EC993A3C1F9}" type="datetime1">
              <a:rPr lang="en-US" smtClean="0"/>
              <a:t>12/2/2021</a:t>
            </a:fld>
            <a:endParaRPr lang="en-US"/>
          </a:p>
        </p:txBody>
      </p:sp>
      <p:sp>
        <p:nvSpPr>
          <p:cNvPr id="5"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6" name="Slide Number Placeholder 5"/>
          <p:cNvSpPr>
            <a:spLocks noGrp="1"/>
          </p:cNvSpPr>
          <p:nvPr>
            <p:ph type="sldNum" sz="quarter" idx="12"/>
          </p:nvPr>
        </p:nvSpPr>
        <p:spPr/>
        <p:txBody>
          <a:bodyPr/>
          <a:lstStyle>
            <a:lvl1pPr>
              <a:defRPr/>
            </a:lvl1pPr>
          </a:lstStyle>
          <a:p>
            <a:pPr>
              <a:defRPr/>
            </a:pPr>
            <a:fld id="{8B6D9DAF-4CE9-40D3-8F27-52C191682619}" type="slidenum">
              <a:rPr lang="en-US"/>
              <a:pPr>
                <a:defRPr/>
              </a:pPr>
              <a:t>‹#›</a:t>
            </a:fld>
            <a:endParaRPr lang="en-US"/>
          </a:p>
        </p:txBody>
      </p:sp>
    </p:spTree>
    <p:extLst>
      <p:ext uri="{BB962C8B-B14F-4D97-AF65-F5344CB8AC3E}">
        <p14:creationId xmlns:p14="http://schemas.microsoft.com/office/powerpoint/2010/main" val="1445987073"/>
      </p:ext>
    </p:extLst>
  </p:cSld>
  <p:clrMapOvr>
    <a:masterClrMapping/>
  </p:clrMapOvr>
</p:sldLayout>
</file>

<file path=ppt/slideLayouts/slideLayout11.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CA6EC1B2-D6DB-40D4-92A2-14C56F2BE5F2}" type="datetime1">
              <a:rPr lang="en-US" smtClean="0"/>
              <a:t>12/2/2021</a:t>
            </a:fld>
            <a:endParaRPr lang="en-US"/>
          </a:p>
        </p:txBody>
      </p:sp>
      <p:sp>
        <p:nvSpPr>
          <p:cNvPr id="5"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6" name="Slide Number Placeholder 5"/>
          <p:cNvSpPr>
            <a:spLocks noGrp="1"/>
          </p:cNvSpPr>
          <p:nvPr>
            <p:ph type="sldNum" sz="quarter" idx="12"/>
          </p:nvPr>
        </p:nvSpPr>
        <p:spPr/>
        <p:txBody>
          <a:bodyPr/>
          <a:lstStyle>
            <a:lvl1pPr>
              <a:defRPr/>
            </a:lvl1pPr>
          </a:lstStyle>
          <a:p>
            <a:pPr>
              <a:defRPr/>
            </a:pPr>
            <a:fld id="{60FAD0F8-4AAB-4720-97A0-1787E62B6C55}" type="slidenum">
              <a:rPr lang="en-US"/>
              <a:pPr>
                <a:defRPr/>
              </a:pPr>
              <a:t>‹#›</a:t>
            </a:fld>
            <a:endParaRPr lang="en-US"/>
          </a:p>
        </p:txBody>
      </p:sp>
    </p:spTree>
    <p:extLst>
      <p:ext uri="{BB962C8B-B14F-4D97-AF65-F5344CB8AC3E}">
        <p14:creationId xmlns:p14="http://schemas.microsoft.com/office/powerpoint/2010/main" val="1721547658"/>
      </p:ext>
    </p:extLst>
  </p:cSld>
  <p:clrMapOvr>
    <a:masterClrMapping/>
  </p:clrMapOvr>
</p:sldLayout>
</file>

<file path=ppt/slideLayouts/slideLayout12.xml><?xml version="1.0" encoding="utf-8"?>
<p:sldLayout xmlns:a="http://schemas.openxmlformats.org/drawingml/2006/main" xmlns:r="http://schemas.openxmlformats.org/officeDocument/2006/relationships" xmlns:p="http://schemas.openxmlformats.org/presentationml/2006/main" type="title" preserve="1">
  <p:cSld name="Title Slide">
    <p:spTree>
      <p:nvGrpSpPr>
        <p:cNvPr id="1" name=""/>
        <p:cNvGrpSpPr/>
        <p:nvPr/>
      </p:nvGrpSpPr>
      <p:grpSpPr>
        <a:xfrm>
          <a:off x="0" y="0"/>
          <a:ext cx="0" cy="0"/>
          <a:chOff x="0" y="0"/>
          <a:chExt cx="0" cy="0"/>
        </a:xfrm>
      </p:grpSpPr>
      <p:sp>
        <p:nvSpPr>
          <p:cNvPr id="2" name="Title 1"/>
          <p:cNvSpPr>
            <a:spLocks noGrp="1"/>
          </p:cNvSpPr>
          <p:nvPr>
            <p:ph type="ctrTitle"/>
          </p:nvPr>
        </p:nvSpPr>
        <p:spPr>
          <a:xfrm>
            <a:off x="685800" y="2130425"/>
            <a:ext cx="7772400" cy="1470025"/>
          </a:xfrm>
        </p:spPr>
        <p:txBody>
          <a:bodyPr/>
          <a:lstStyle/>
          <a:p>
            <a:r>
              <a:rPr lang="en-US" smtClean="0"/>
              <a:t>Click to edit Master title style</a:t>
            </a:r>
            <a:endParaRPr lang="en-US"/>
          </a:p>
        </p:txBody>
      </p:sp>
      <p:sp>
        <p:nvSpPr>
          <p:cNvPr id="3" name="Subtitle 2"/>
          <p:cNvSpPr>
            <a:spLocks noGrp="1"/>
          </p:cNvSpPr>
          <p:nvPr>
            <p:ph type="subTitle" idx="1"/>
          </p:nvPr>
        </p:nvSpPr>
        <p:spPr>
          <a:xfrm>
            <a:off x="1371600" y="3886200"/>
            <a:ext cx="6400800" cy="1752600"/>
          </a:xfrm>
        </p:spPr>
        <p:txBody>
          <a:bodyPr/>
          <a:lstStyle>
            <a:lvl1pPr marL="0" indent="0" algn="ctr">
              <a:buNone/>
              <a:defRPr>
                <a:solidFill>
                  <a:schemeClr val="tx1">
                    <a:tint val="75000"/>
                  </a:schemeClr>
                </a:solidFill>
              </a:defRPr>
            </a:lvl1pPr>
            <a:lvl2pPr marL="457200" indent="0" algn="ctr">
              <a:buNone/>
              <a:defRPr>
                <a:solidFill>
                  <a:schemeClr val="tx1">
                    <a:tint val="75000"/>
                  </a:schemeClr>
                </a:solidFill>
              </a:defRPr>
            </a:lvl2pPr>
            <a:lvl3pPr marL="914400" indent="0" algn="ctr">
              <a:buNone/>
              <a:defRPr>
                <a:solidFill>
                  <a:schemeClr val="tx1">
                    <a:tint val="75000"/>
                  </a:schemeClr>
                </a:solidFill>
              </a:defRPr>
            </a:lvl3pPr>
            <a:lvl4pPr marL="1371600" indent="0" algn="ctr">
              <a:buNone/>
              <a:defRPr>
                <a:solidFill>
                  <a:schemeClr val="tx1">
                    <a:tint val="75000"/>
                  </a:schemeClr>
                </a:solidFill>
              </a:defRPr>
            </a:lvl4pPr>
            <a:lvl5pPr marL="1828800" indent="0" algn="ctr">
              <a:buNone/>
              <a:defRPr>
                <a:solidFill>
                  <a:schemeClr val="tx1">
                    <a:tint val="75000"/>
                  </a:schemeClr>
                </a:solidFill>
              </a:defRPr>
            </a:lvl5pPr>
            <a:lvl6pPr marL="2286000" indent="0" algn="ctr">
              <a:buNone/>
              <a:defRPr>
                <a:solidFill>
                  <a:schemeClr val="tx1">
                    <a:tint val="75000"/>
                  </a:schemeClr>
                </a:solidFill>
              </a:defRPr>
            </a:lvl6pPr>
            <a:lvl7pPr marL="2743200" indent="0" algn="ctr">
              <a:buNone/>
              <a:defRPr>
                <a:solidFill>
                  <a:schemeClr val="tx1">
                    <a:tint val="75000"/>
                  </a:schemeClr>
                </a:solidFill>
              </a:defRPr>
            </a:lvl7pPr>
            <a:lvl8pPr marL="3200400" indent="0" algn="ctr">
              <a:buNone/>
              <a:defRPr>
                <a:solidFill>
                  <a:schemeClr val="tx1">
                    <a:tint val="75000"/>
                  </a:schemeClr>
                </a:solidFill>
              </a:defRPr>
            </a:lvl8pPr>
            <a:lvl9pPr marL="3657600" indent="0" algn="ctr">
              <a:buNone/>
              <a:defRPr>
                <a:solidFill>
                  <a:schemeClr val="tx1">
                    <a:tint val="75000"/>
                  </a:schemeClr>
                </a:solidFill>
              </a:defRPr>
            </a:lvl9pPr>
          </a:lstStyle>
          <a:p>
            <a:r>
              <a:rPr lang="en-US" smtClean="0"/>
              <a:t>Click to edit Master subtitle style</a:t>
            </a:r>
            <a:endParaRPr lang="en-US"/>
          </a:p>
        </p:txBody>
      </p:sp>
      <p:sp>
        <p:nvSpPr>
          <p:cNvPr id="4" name="Date Placeholder 3"/>
          <p:cNvSpPr>
            <a:spLocks noGrp="1"/>
          </p:cNvSpPr>
          <p:nvPr>
            <p:ph type="dt" sz="half" idx="10"/>
          </p:nvPr>
        </p:nvSpPr>
        <p:spPr/>
        <p:txBody>
          <a:bodyPr/>
          <a:lstStyle>
            <a:lvl1pPr>
              <a:defRPr/>
            </a:lvl1pPr>
          </a:lstStyle>
          <a:p>
            <a:pPr>
              <a:defRPr/>
            </a:pPr>
            <a:fld id="{96D195C3-0B06-481B-AB28-BB6C29F781B2}" type="datetime1">
              <a:rPr lang="en-US" smtClean="0"/>
              <a:t>12/2/2021</a:t>
            </a:fld>
            <a:endParaRPr lang="en-US"/>
          </a:p>
        </p:txBody>
      </p:sp>
      <p:sp>
        <p:nvSpPr>
          <p:cNvPr id="5"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6" name="Slide Number Placeholder 5"/>
          <p:cNvSpPr>
            <a:spLocks noGrp="1"/>
          </p:cNvSpPr>
          <p:nvPr>
            <p:ph type="sldNum" sz="quarter" idx="12"/>
          </p:nvPr>
        </p:nvSpPr>
        <p:spPr/>
        <p:txBody>
          <a:bodyPr/>
          <a:lstStyle>
            <a:lvl1pPr>
              <a:defRPr/>
            </a:lvl1pPr>
          </a:lstStyle>
          <a:p>
            <a:pPr>
              <a:defRPr/>
            </a:pPr>
            <a:fld id="{6D4BCE9B-CC5B-437C-A17F-8C5EB0DB31AA}" type="slidenum">
              <a:rPr lang="en-US"/>
              <a:pPr>
                <a:defRPr/>
              </a:pPr>
              <a:t>‹#›</a:t>
            </a:fld>
            <a:endParaRPr lang="en-US"/>
          </a:p>
        </p:txBody>
      </p:sp>
    </p:spTree>
    <p:extLst>
      <p:ext uri="{BB962C8B-B14F-4D97-AF65-F5344CB8AC3E}">
        <p14:creationId xmlns:p14="http://schemas.microsoft.com/office/powerpoint/2010/main" val="105691350"/>
      </p:ext>
    </p:extLst>
  </p:cSld>
  <p:clrMapOvr>
    <a:masterClrMapping/>
  </p:clrMapOvr>
</p:sldLayout>
</file>

<file path=ppt/slideLayouts/slideLayout13.xml><?xml version="1.0" encoding="utf-8"?>
<p:sldLayout xmlns:a="http://schemas.openxmlformats.org/drawingml/2006/main" xmlns:r="http://schemas.openxmlformats.org/officeDocument/2006/relationships" xmlns:p="http://schemas.openxmlformats.org/presentationml/2006/main" type="obj" preserve="1">
  <p:cSld name="Title and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idx="1"/>
          </p:nvPr>
        </p:nvSpPr>
        <p:spPr/>
        <p:txBody>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5698C767-2124-402D-A679-5799317E158E}" type="datetime1">
              <a:rPr lang="en-US" smtClean="0"/>
              <a:t>12/2/2021</a:t>
            </a:fld>
            <a:endParaRPr lang="en-US"/>
          </a:p>
        </p:txBody>
      </p:sp>
      <p:sp>
        <p:nvSpPr>
          <p:cNvPr id="5"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6" name="Slide Number Placeholder 5"/>
          <p:cNvSpPr>
            <a:spLocks noGrp="1"/>
          </p:cNvSpPr>
          <p:nvPr>
            <p:ph type="sldNum" sz="quarter" idx="12"/>
          </p:nvPr>
        </p:nvSpPr>
        <p:spPr/>
        <p:txBody>
          <a:bodyPr/>
          <a:lstStyle>
            <a:lvl1pPr>
              <a:defRPr/>
            </a:lvl1pPr>
          </a:lstStyle>
          <a:p>
            <a:pPr>
              <a:defRPr/>
            </a:pPr>
            <a:fld id="{E4B8FD18-02DF-40F9-BE0C-7C42FF75D880}" type="slidenum">
              <a:rPr lang="en-US"/>
              <a:pPr>
                <a:defRPr/>
              </a:pPr>
              <a:t>‹#›</a:t>
            </a:fld>
            <a:endParaRPr lang="en-US"/>
          </a:p>
        </p:txBody>
      </p:sp>
    </p:spTree>
    <p:extLst>
      <p:ext uri="{BB962C8B-B14F-4D97-AF65-F5344CB8AC3E}">
        <p14:creationId xmlns:p14="http://schemas.microsoft.com/office/powerpoint/2010/main" val="2954413360"/>
      </p:ext>
    </p:extLst>
  </p:cSld>
  <p:clrMapOvr>
    <a:masterClrMapping/>
  </p:clrMapOvr>
</p:sldLayout>
</file>

<file path=ppt/slideLayouts/slideLayout14.xml><?xml version="1.0" encoding="utf-8"?>
<p:sldLayout xmlns:a="http://schemas.openxmlformats.org/drawingml/2006/main" xmlns:r="http://schemas.openxmlformats.org/officeDocument/2006/relationships" xmlns:p="http://schemas.openxmlformats.org/presentationml/2006/main" type="secHead" preserve="1">
  <p:cSld name="Section Header">
    <p:spTree>
      <p:nvGrpSpPr>
        <p:cNvPr id="1" name=""/>
        <p:cNvGrpSpPr/>
        <p:nvPr/>
      </p:nvGrpSpPr>
      <p:grpSpPr>
        <a:xfrm>
          <a:off x="0" y="0"/>
          <a:ext cx="0" cy="0"/>
          <a:chOff x="0" y="0"/>
          <a:chExt cx="0" cy="0"/>
        </a:xfrm>
      </p:grpSpPr>
      <p:sp>
        <p:nvSpPr>
          <p:cNvPr id="2" name="Title 1"/>
          <p:cNvSpPr>
            <a:spLocks noGrp="1"/>
          </p:cNvSpPr>
          <p:nvPr>
            <p:ph type="title"/>
          </p:nvPr>
        </p:nvSpPr>
        <p:spPr>
          <a:xfrm>
            <a:off x="722313" y="4406900"/>
            <a:ext cx="7772400" cy="1362075"/>
          </a:xfrm>
        </p:spPr>
        <p:txBody>
          <a:bodyPr anchor="t"/>
          <a:lstStyle>
            <a:lvl1pPr algn="l">
              <a:defRPr sz="4000" b="1" cap="all"/>
            </a:lvl1pPr>
          </a:lstStyle>
          <a:p>
            <a:r>
              <a:rPr lang="en-US" smtClean="0"/>
              <a:t>Click to edit Master title style</a:t>
            </a:r>
            <a:endParaRPr lang="en-US"/>
          </a:p>
        </p:txBody>
      </p:sp>
      <p:sp>
        <p:nvSpPr>
          <p:cNvPr id="3" name="Text Placeholder 2"/>
          <p:cNvSpPr>
            <a:spLocks noGrp="1"/>
          </p:cNvSpPr>
          <p:nvPr>
            <p:ph type="body" idx="1"/>
          </p:nvPr>
        </p:nvSpPr>
        <p:spPr>
          <a:xfrm>
            <a:off x="722313" y="2906713"/>
            <a:ext cx="7772400" cy="1500187"/>
          </a:xfrm>
        </p:spPr>
        <p:txBody>
          <a:bodyPr anchor="b"/>
          <a:lstStyle>
            <a:lvl1pPr marL="0" indent="0">
              <a:buNone/>
              <a:defRPr sz="2000">
                <a:solidFill>
                  <a:schemeClr val="tx1">
                    <a:tint val="75000"/>
                  </a:schemeClr>
                </a:solidFill>
              </a:defRPr>
            </a:lvl1pPr>
            <a:lvl2pPr marL="457200" indent="0">
              <a:buNone/>
              <a:defRPr sz="1800">
                <a:solidFill>
                  <a:schemeClr val="tx1">
                    <a:tint val="75000"/>
                  </a:schemeClr>
                </a:solidFill>
              </a:defRPr>
            </a:lvl2pPr>
            <a:lvl3pPr marL="914400" indent="0">
              <a:buNone/>
              <a:defRPr sz="1600">
                <a:solidFill>
                  <a:schemeClr val="tx1">
                    <a:tint val="75000"/>
                  </a:schemeClr>
                </a:solidFill>
              </a:defRPr>
            </a:lvl3pPr>
            <a:lvl4pPr marL="1371600" indent="0">
              <a:buNone/>
              <a:defRPr sz="1400">
                <a:solidFill>
                  <a:schemeClr val="tx1">
                    <a:tint val="75000"/>
                  </a:schemeClr>
                </a:solidFill>
              </a:defRPr>
            </a:lvl4pPr>
            <a:lvl5pPr marL="1828800" indent="0">
              <a:buNone/>
              <a:defRPr sz="1400">
                <a:solidFill>
                  <a:schemeClr val="tx1">
                    <a:tint val="75000"/>
                  </a:schemeClr>
                </a:solidFill>
              </a:defRPr>
            </a:lvl5pPr>
            <a:lvl6pPr marL="2286000" indent="0">
              <a:buNone/>
              <a:defRPr sz="1400">
                <a:solidFill>
                  <a:schemeClr val="tx1">
                    <a:tint val="75000"/>
                  </a:schemeClr>
                </a:solidFill>
              </a:defRPr>
            </a:lvl6pPr>
            <a:lvl7pPr marL="2743200" indent="0">
              <a:buNone/>
              <a:defRPr sz="1400">
                <a:solidFill>
                  <a:schemeClr val="tx1">
                    <a:tint val="75000"/>
                  </a:schemeClr>
                </a:solidFill>
              </a:defRPr>
            </a:lvl7pPr>
            <a:lvl8pPr marL="3200400" indent="0">
              <a:buNone/>
              <a:defRPr sz="1400">
                <a:solidFill>
                  <a:schemeClr val="tx1">
                    <a:tint val="75000"/>
                  </a:schemeClr>
                </a:solidFill>
              </a:defRPr>
            </a:lvl8pPr>
            <a:lvl9pPr marL="3657600" indent="0">
              <a:buNone/>
              <a:defRPr sz="1400">
                <a:solidFill>
                  <a:schemeClr val="tx1">
                    <a:tint val="75000"/>
                  </a:schemeClr>
                </a:solidFill>
              </a:defRPr>
            </a:lvl9pPr>
          </a:lstStyle>
          <a:p>
            <a:pPr lvl="0"/>
            <a:r>
              <a:rPr lang="en-US" smtClean="0"/>
              <a:t>Click to edit Master text styles</a:t>
            </a:r>
          </a:p>
        </p:txBody>
      </p:sp>
      <p:sp>
        <p:nvSpPr>
          <p:cNvPr id="4" name="Date Placeholder 3"/>
          <p:cNvSpPr>
            <a:spLocks noGrp="1"/>
          </p:cNvSpPr>
          <p:nvPr>
            <p:ph type="dt" sz="half" idx="10"/>
          </p:nvPr>
        </p:nvSpPr>
        <p:spPr/>
        <p:txBody>
          <a:bodyPr/>
          <a:lstStyle>
            <a:lvl1pPr>
              <a:defRPr/>
            </a:lvl1pPr>
          </a:lstStyle>
          <a:p>
            <a:pPr>
              <a:defRPr/>
            </a:pPr>
            <a:fld id="{0454D7E9-D013-49CC-97D3-CA1A03B05F0F}" type="datetime1">
              <a:rPr lang="en-US" smtClean="0"/>
              <a:t>12/2/2021</a:t>
            </a:fld>
            <a:endParaRPr lang="en-US"/>
          </a:p>
        </p:txBody>
      </p:sp>
      <p:sp>
        <p:nvSpPr>
          <p:cNvPr id="5"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6" name="Slide Number Placeholder 5"/>
          <p:cNvSpPr>
            <a:spLocks noGrp="1"/>
          </p:cNvSpPr>
          <p:nvPr>
            <p:ph type="sldNum" sz="quarter" idx="12"/>
          </p:nvPr>
        </p:nvSpPr>
        <p:spPr/>
        <p:txBody>
          <a:bodyPr/>
          <a:lstStyle>
            <a:lvl1pPr>
              <a:defRPr/>
            </a:lvl1pPr>
          </a:lstStyle>
          <a:p>
            <a:pPr>
              <a:defRPr/>
            </a:pPr>
            <a:fld id="{497C82C6-C18A-4703-8E50-CE23A27CA695}" type="slidenum">
              <a:rPr lang="en-US"/>
              <a:pPr>
                <a:defRPr/>
              </a:pPr>
              <a:t>‹#›</a:t>
            </a:fld>
            <a:endParaRPr lang="en-US"/>
          </a:p>
        </p:txBody>
      </p:sp>
    </p:spTree>
    <p:extLst>
      <p:ext uri="{BB962C8B-B14F-4D97-AF65-F5344CB8AC3E}">
        <p14:creationId xmlns:p14="http://schemas.microsoft.com/office/powerpoint/2010/main" val="510609401"/>
      </p:ext>
    </p:extLst>
  </p:cSld>
  <p:clrMapOvr>
    <a:masterClrMapping/>
  </p:clrMapOvr>
</p:sldLayout>
</file>

<file path=ppt/slideLayouts/slideLayout15.xml><?xml version="1.0" encoding="utf-8"?>
<p:sldLayout xmlns:a="http://schemas.openxmlformats.org/drawingml/2006/main" xmlns:r="http://schemas.openxmlformats.org/officeDocument/2006/relationships" xmlns:p="http://schemas.openxmlformats.org/presentationml/2006/main" type="twoObj" preserve="1">
  <p:cSld name="Two Conten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Content Placeholder 2"/>
          <p:cNvSpPr>
            <a:spLocks noGrp="1"/>
          </p:cNvSpPr>
          <p:nvPr>
            <p:ph sz="half" idx="1"/>
          </p:nvPr>
        </p:nvSpPr>
        <p:spPr>
          <a:xfrm>
            <a:off x="457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Content Placeholder 3"/>
          <p:cNvSpPr>
            <a:spLocks noGrp="1"/>
          </p:cNvSpPr>
          <p:nvPr>
            <p:ph sz="half" idx="2"/>
          </p:nvPr>
        </p:nvSpPr>
        <p:spPr>
          <a:xfrm>
            <a:off x="4648200" y="1600200"/>
            <a:ext cx="4038600" cy="4525963"/>
          </a:xfrm>
        </p:spPr>
        <p:txBody>
          <a:bodyPr/>
          <a:lstStyle>
            <a:lvl1pPr>
              <a:defRPr sz="2800"/>
            </a:lvl1pPr>
            <a:lvl2pPr>
              <a:defRPr sz="2400"/>
            </a:lvl2pPr>
            <a:lvl3pPr>
              <a:defRPr sz="2000"/>
            </a:lvl3pPr>
            <a:lvl4pPr>
              <a:defRPr sz="1800"/>
            </a:lvl4pPr>
            <a:lvl5pPr>
              <a:defRPr sz="1800"/>
            </a:lvl5pPr>
            <a:lvl6pPr>
              <a:defRPr sz="1800"/>
            </a:lvl6pPr>
            <a:lvl7pPr>
              <a:defRPr sz="1800"/>
            </a:lvl7pPr>
            <a:lvl8pPr>
              <a:defRPr sz="1800"/>
            </a:lvl8pPr>
            <a:lvl9pPr>
              <a:defRPr sz="18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Date Placeholder 3"/>
          <p:cNvSpPr>
            <a:spLocks noGrp="1"/>
          </p:cNvSpPr>
          <p:nvPr>
            <p:ph type="dt" sz="half" idx="10"/>
          </p:nvPr>
        </p:nvSpPr>
        <p:spPr/>
        <p:txBody>
          <a:bodyPr/>
          <a:lstStyle>
            <a:lvl1pPr>
              <a:defRPr/>
            </a:lvl1pPr>
          </a:lstStyle>
          <a:p>
            <a:pPr>
              <a:defRPr/>
            </a:pPr>
            <a:fld id="{AE6D6DE2-AE70-48FB-9629-7B8BA0FF1AA9}" type="datetime1">
              <a:rPr lang="en-US" smtClean="0"/>
              <a:t>12/2/2021</a:t>
            </a:fld>
            <a:endParaRPr lang="en-US"/>
          </a:p>
        </p:txBody>
      </p:sp>
      <p:sp>
        <p:nvSpPr>
          <p:cNvPr id="6"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7" name="Slide Number Placeholder 5"/>
          <p:cNvSpPr>
            <a:spLocks noGrp="1"/>
          </p:cNvSpPr>
          <p:nvPr>
            <p:ph type="sldNum" sz="quarter" idx="12"/>
          </p:nvPr>
        </p:nvSpPr>
        <p:spPr/>
        <p:txBody>
          <a:bodyPr/>
          <a:lstStyle>
            <a:lvl1pPr>
              <a:defRPr/>
            </a:lvl1pPr>
          </a:lstStyle>
          <a:p>
            <a:pPr>
              <a:defRPr/>
            </a:pPr>
            <a:fld id="{A09112F7-B214-4A05-A9ED-C5D6EFA56D16}" type="slidenum">
              <a:rPr lang="en-US"/>
              <a:pPr>
                <a:defRPr/>
              </a:pPr>
              <a:t>‹#›</a:t>
            </a:fld>
            <a:endParaRPr lang="en-US"/>
          </a:p>
        </p:txBody>
      </p:sp>
    </p:spTree>
    <p:extLst>
      <p:ext uri="{BB962C8B-B14F-4D97-AF65-F5344CB8AC3E}">
        <p14:creationId xmlns:p14="http://schemas.microsoft.com/office/powerpoint/2010/main" val="3760688086"/>
      </p:ext>
    </p:extLst>
  </p:cSld>
  <p:clrMapOvr>
    <a:masterClrMapping/>
  </p:clrMapOvr>
</p:sldLayout>
</file>

<file path=ppt/slideLayouts/slideLayout16.xml><?xml version="1.0" encoding="utf-8"?>
<p:sldLayout xmlns:a="http://schemas.openxmlformats.org/drawingml/2006/main" xmlns:r="http://schemas.openxmlformats.org/officeDocument/2006/relationships" xmlns:p="http://schemas.openxmlformats.org/presentationml/2006/main" type="twoTxTwoObj" preserve="1">
  <p:cSld name="Comparison">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lvl1pPr>
              <a:defRPr/>
            </a:lvl1pPr>
          </a:lstStyle>
          <a:p>
            <a:r>
              <a:rPr lang="en-US" smtClean="0"/>
              <a:t>Click to edit Master title style</a:t>
            </a:r>
            <a:endParaRPr lang="en-US"/>
          </a:p>
        </p:txBody>
      </p:sp>
      <p:sp>
        <p:nvSpPr>
          <p:cNvPr id="3" name="Text Placeholder 2"/>
          <p:cNvSpPr>
            <a:spLocks noGrp="1"/>
          </p:cNvSpPr>
          <p:nvPr>
            <p:ph type="body" idx="1"/>
          </p:nvPr>
        </p:nvSpPr>
        <p:spPr>
          <a:xfrm>
            <a:off x="457200" y="1535113"/>
            <a:ext cx="4040188"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4" name="Content Placeholder 3"/>
          <p:cNvSpPr>
            <a:spLocks noGrp="1"/>
          </p:cNvSpPr>
          <p:nvPr>
            <p:ph sz="half" idx="2"/>
          </p:nvPr>
        </p:nvSpPr>
        <p:spPr>
          <a:xfrm>
            <a:off x="457200" y="2174875"/>
            <a:ext cx="4040188"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5" name="Text Placeholder 4"/>
          <p:cNvSpPr>
            <a:spLocks noGrp="1"/>
          </p:cNvSpPr>
          <p:nvPr>
            <p:ph type="body" sz="quarter" idx="3"/>
          </p:nvPr>
        </p:nvSpPr>
        <p:spPr>
          <a:xfrm>
            <a:off x="4645025" y="1535113"/>
            <a:ext cx="4041775" cy="639762"/>
          </a:xfrm>
        </p:spPr>
        <p:txBody>
          <a:bodyPr anchor="b"/>
          <a:lstStyle>
            <a:lvl1pPr marL="0" indent="0">
              <a:buNone/>
              <a:defRPr sz="2400" b="1"/>
            </a:lvl1pPr>
            <a:lvl2pPr marL="457200" indent="0">
              <a:buNone/>
              <a:defRPr sz="2000" b="1"/>
            </a:lvl2pPr>
            <a:lvl3pPr marL="914400" indent="0">
              <a:buNone/>
              <a:defRPr sz="1800" b="1"/>
            </a:lvl3pPr>
            <a:lvl4pPr marL="1371600" indent="0">
              <a:buNone/>
              <a:defRPr sz="1600" b="1"/>
            </a:lvl4pPr>
            <a:lvl5pPr marL="1828800" indent="0">
              <a:buNone/>
              <a:defRPr sz="1600" b="1"/>
            </a:lvl5pPr>
            <a:lvl6pPr marL="2286000" indent="0">
              <a:buNone/>
              <a:defRPr sz="1600" b="1"/>
            </a:lvl6pPr>
            <a:lvl7pPr marL="2743200" indent="0">
              <a:buNone/>
              <a:defRPr sz="1600" b="1"/>
            </a:lvl7pPr>
            <a:lvl8pPr marL="3200400" indent="0">
              <a:buNone/>
              <a:defRPr sz="1600" b="1"/>
            </a:lvl8pPr>
            <a:lvl9pPr marL="3657600" indent="0">
              <a:buNone/>
              <a:defRPr sz="1600" b="1"/>
            </a:lvl9pPr>
          </a:lstStyle>
          <a:p>
            <a:pPr lvl="0"/>
            <a:r>
              <a:rPr lang="en-US" smtClean="0"/>
              <a:t>Click to edit Master text styles</a:t>
            </a:r>
          </a:p>
        </p:txBody>
      </p:sp>
      <p:sp>
        <p:nvSpPr>
          <p:cNvPr id="6" name="Content Placeholder 5"/>
          <p:cNvSpPr>
            <a:spLocks noGrp="1"/>
          </p:cNvSpPr>
          <p:nvPr>
            <p:ph sz="quarter" idx="4"/>
          </p:nvPr>
        </p:nvSpPr>
        <p:spPr>
          <a:xfrm>
            <a:off x="4645025" y="2174875"/>
            <a:ext cx="4041775" cy="3951288"/>
          </a:xfrm>
        </p:spPr>
        <p:txBody>
          <a:bodyPr/>
          <a:lstStyle>
            <a:lvl1pPr>
              <a:defRPr sz="2400"/>
            </a:lvl1pPr>
            <a:lvl2pPr>
              <a:defRPr sz="2000"/>
            </a:lvl2pPr>
            <a:lvl3pPr>
              <a:defRPr sz="1800"/>
            </a:lvl3pPr>
            <a:lvl4pPr>
              <a:defRPr sz="1600"/>
            </a:lvl4pPr>
            <a:lvl5pPr>
              <a:defRPr sz="1600"/>
            </a:lvl5pPr>
            <a:lvl6pPr>
              <a:defRPr sz="1600"/>
            </a:lvl6pPr>
            <a:lvl7pPr>
              <a:defRPr sz="1600"/>
            </a:lvl7pPr>
            <a:lvl8pPr>
              <a:defRPr sz="1600"/>
            </a:lvl8pPr>
            <a:lvl9pPr>
              <a:defRPr sz="16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7" name="Date Placeholder 3"/>
          <p:cNvSpPr>
            <a:spLocks noGrp="1"/>
          </p:cNvSpPr>
          <p:nvPr>
            <p:ph type="dt" sz="half" idx="10"/>
          </p:nvPr>
        </p:nvSpPr>
        <p:spPr/>
        <p:txBody>
          <a:bodyPr/>
          <a:lstStyle>
            <a:lvl1pPr>
              <a:defRPr/>
            </a:lvl1pPr>
          </a:lstStyle>
          <a:p>
            <a:pPr>
              <a:defRPr/>
            </a:pPr>
            <a:fld id="{E061F021-F69F-4C17-97FF-7CF00CD8905E}" type="datetime1">
              <a:rPr lang="en-US" smtClean="0"/>
              <a:t>12/2/2021</a:t>
            </a:fld>
            <a:endParaRPr lang="en-US"/>
          </a:p>
        </p:txBody>
      </p:sp>
      <p:sp>
        <p:nvSpPr>
          <p:cNvPr id="8"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9" name="Slide Number Placeholder 5"/>
          <p:cNvSpPr>
            <a:spLocks noGrp="1"/>
          </p:cNvSpPr>
          <p:nvPr>
            <p:ph type="sldNum" sz="quarter" idx="12"/>
          </p:nvPr>
        </p:nvSpPr>
        <p:spPr/>
        <p:txBody>
          <a:bodyPr/>
          <a:lstStyle>
            <a:lvl1pPr>
              <a:defRPr/>
            </a:lvl1pPr>
          </a:lstStyle>
          <a:p>
            <a:pPr>
              <a:defRPr/>
            </a:pPr>
            <a:fld id="{C829F010-E696-431A-AA6C-F9381B43A2A2}" type="slidenum">
              <a:rPr lang="en-US"/>
              <a:pPr>
                <a:defRPr/>
              </a:pPr>
              <a:t>‹#›</a:t>
            </a:fld>
            <a:endParaRPr lang="en-US"/>
          </a:p>
        </p:txBody>
      </p:sp>
    </p:spTree>
    <p:extLst>
      <p:ext uri="{BB962C8B-B14F-4D97-AF65-F5344CB8AC3E}">
        <p14:creationId xmlns:p14="http://schemas.microsoft.com/office/powerpoint/2010/main" val="3063709814"/>
      </p:ext>
    </p:extLst>
  </p:cSld>
  <p:clrMapOvr>
    <a:masterClrMapping/>
  </p:clrMapOvr>
</p:sldLayout>
</file>

<file path=ppt/slideLayouts/slideLayout17.xml><?xml version="1.0" encoding="utf-8"?>
<p:sldLayout xmlns:a="http://schemas.openxmlformats.org/drawingml/2006/main" xmlns:r="http://schemas.openxmlformats.org/officeDocument/2006/relationships" xmlns:p="http://schemas.openxmlformats.org/presentationml/2006/main" type="titleOnly" preserve="1">
  <p:cSld name="Title Only">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Date Placeholder 3"/>
          <p:cNvSpPr>
            <a:spLocks noGrp="1"/>
          </p:cNvSpPr>
          <p:nvPr>
            <p:ph type="dt" sz="half" idx="10"/>
          </p:nvPr>
        </p:nvSpPr>
        <p:spPr/>
        <p:txBody>
          <a:bodyPr/>
          <a:lstStyle>
            <a:lvl1pPr>
              <a:defRPr/>
            </a:lvl1pPr>
          </a:lstStyle>
          <a:p>
            <a:pPr>
              <a:defRPr/>
            </a:pPr>
            <a:fld id="{C6CDC1E8-F26A-4876-BA29-A640104F7F69}" type="datetime1">
              <a:rPr lang="en-US" smtClean="0"/>
              <a:t>12/2/2021</a:t>
            </a:fld>
            <a:endParaRPr lang="en-US"/>
          </a:p>
        </p:txBody>
      </p:sp>
      <p:sp>
        <p:nvSpPr>
          <p:cNvPr id="4"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5" name="Slide Number Placeholder 5"/>
          <p:cNvSpPr>
            <a:spLocks noGrp="1"/>
          </p:cNvSpPr>
          <p:nvPr>
            <p:ph type="sldNum" sz="quarter" idx="12"/>
          </p:nvPr>
        </p:nvSpPr>
        <p:spPr/>
        <p:txBody>
          <a:bodyPr/>
          <a:lstStyle>
            <a:lvl1pPr>
              <a:defRPr/>
            </a:lvl1pPr>
          </a:lstStyle>
          <a:p>
            <a:pPr>
              <a:defRPr/>
            </a:pPr>
            <a:fld id="{F2A4B7B8-8B64-4396-9541-EAB02EBD06B2}" type="slidenum">
              <a:rPr lang="en-US"/>
              <a:pPr>
                <a:defRPr/>
              </a:pPr>
              <a:t>‹#›</a:t>
            </a:fld>
            <a:endParaRPr lang="en-US"/>
          </a:p>
        </p:txBody>
      </p:sp>
    </p:spTree>
    <p:extLst>
      <p:ext uri="{BB962C8B-B14F-4D97-AF65-F5344CB8AC3E}">
        <p14:creationId xmlns:p14="http://schemas.microsoft.com/office/powerpoint/2010/main" val="2734133221"/>
      </p:ext>
    </p:extLst>
  </p:cSld>
  <p:clrMapOvr>
    <a:masterClrMapping/>
  </p:clrMapOvr>
</p:sldLayout>
</file>

<file path=ppt/slideLayouts/slideLayout18.xml><?xml version="1.0" encoding="utf-8"?>
<p:sldLayout xmlns:a="http://schemas.openxmlformats.org/drawingml/2006/main" xmlns:r="http://schemas.openxmlformats.org/officeDocument/2006/relationships" xmlns:p="http://schemas.openxmlformats.org/presentationml/2006/main" type="blank" preserve="1">
  <p:cSld name="Blank">
    <p:spTree>
      <p:nvGrpSpPr>
        <p:cNvPr id="1" name=""/>
        <p:cNvGrpSpPr/>
        <p:nvPr/>
      </p:nvGrpSpPr>
      <p:grpSpPr>
        <a:xfrm>
          <a:off x="0" y="0"/>
          <a:ext cx="0" cy="0"/>
          <a:chOff x="0" y="0"/>
          <a:chExt cx="0" cy="0"/>
        </a:xfrm>
      </p:grpSpPr>
      <p:sp>
        <p:nvSpPr>
          <p:cNvPr id="2" name="Date Placeholder 3"/>
          <p:cNvSpPr>
            <a:spLocks noGrp="1"/>
          </p:cNvSpPr>
          <p:nvPr>
            <p:ph type="dt" sz="half" idx="10"/>
          </p:nvPr>
        </p:nvSpPr>
        <p:spPr/>
        <p:txBody>
          <a:bodyPr/>
          <a:lstStyle>
            <a:lvl1pPr>
              <a:defRPr/>
            </a:lvl1pPr>
          </a:lstStyle>
          <a:p>
            <a:pPr>
              <a:defRPr/>
            </a:pPr>
            <a:fld id="{6E310874-86F8-48E7-A4FB-682AF1367335}" type="datetime1">
              <a:rPr lang="en-US" smtClean="0"/>
              <a:t>12/2/2021</a:t>
            </a:fld>
            <a:endParaRPr lang="en-US"/>
          </a:p>
        </p:txBody>
      </p:sp>
      <p:sp>
        <p:nvSpPr>
          <p:cNvPr id="3"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4" name="Slide Number Placeholder 5"/>
          <p:cNvSpPr>
            <a:spLocks noGrp="1"/>
          </p:cNvSpPr>
          <p:nvPr>
            <p:ph type="sldNum" sz="quarter" idx="12"/>
          </p:nvPr>
        </p:nvSpPr>
        <p:spPr/>
        <p:txBody>
          <a:bodyPr/>
          <a:lstStyle>
            <a:lvl1pPr>
              <a:defRPr/>
            </a:lvl1pPr>
          </a:lstStyle>
          <a:p>
            <a:pPr>
              <a:defRPr/>
            </a:pPr>
            <a:fld id="{E4F60B90-3054-4CA1-99B6-35408F47B796}" type="slidenum">
              <a:rPr lang="en-US"/>
              <a:pPr>
                <a:defRPr/>
              </a:pPr>
              <a:t>‹#›</a:t>
            </a:fld>
            <a:endParaRPr lang="en-US"/>
          </a:p>
        </p:txBody>
      </p:sp>
    </p:spTree>
    <p:extLst>
      <p:ext uri="{BB962C8B-B14F-4D97-AF65-F5344CB8AC3E}">
        <p14:creationId xmlns:p14="http://schemas.microsoft.com/office/powerpoint/2010/main" val="3295635896"/>
      </p:ext>
    </p:extLst>
  </p:cSld>
  <p:clrMapOvr>
    <a:masterClrMapping/>
  </p:clrMapOvr>
</p:sldLayout>
</file>

<file path=ppt/slideLayouts/slideLayout19.xml><?xml version="1.0" encoding="utf-8"?>
<p:sldLayout xmlns:a="http://schemas.openxmlformats.org/drawingml/2006/main" xmlns:r="http://schemas.openxmlformats.org/officeDocument/2006/relationships" xmlns:p="http://schemas.openxmlformats.org/presentationml/2006/main" type="objTx" preserve="1">
  <p:cSld name="Content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457200" y="273050"/>
            <a:ext cx="3008313" cy="1162050"/>
          </a:xfrm>
        </p:spPr>
        <p:txBody>
          <a:bodyPr anchor="b"/>
          <a:lstStyle>
            <a:lvl1pPr algn="l">
              <a:defRPr sz="2000" b="1"/>
            </a:lvl1pPr>
          </a:lstStyle>
          <a:p>
            <a:r>
              <a:rPr lang="en-US" smtClean="0"/>
              <a:t>Click to edit Master title style</a:t>
            </a:r>
            <a:endParaRPr lang="en-US"/>
          </a:p>
        </p:txBody>
      </p:sp>
      <p:sp>
        <p:nvSpPr>
          <p:cNvPr id="3" name="Content Placeholder 2"/>
          <p:cNvSpPr>
            <a:spLocks noGrp="1"/>
          </p:cNvSpPr>
          <p:nvPr>
            <p:ph idx="1"/>
          </p:nvPr>
        </p:nvSpPr>
        <p:spPr>
          <a:xfrm>
            <a:off x="3575050" y="273050"/>
            <a:ext cx="5111750" cy="5853113"/>
          </a:xfrm>
        </p:spPr>
        <p:txBody>
          <a:bodyPr/>
          <a:lstStyle>
            <a:lvl1pPr>
              <a:defRPr sz="3200"/>
            </a:lvl1pPr>
            <a:lvl2pPr>
              <a:defRPr sz="2800"/>
            </a:lvl2pPr>
            <a:lvl3pPr>
              <a:defRPr sz="2400"/>
            </a:lvl3pPr>
            <a:lvl4pPr>
              <a:defRPr sz="2000"/>
            </a:lvl4pPr>
            <a:lvl5pPr>
              <a:defRPr sz="2000"/>
            </a:lvl5pPr>
            <a:lvl6pPr>
              <a:defRPr sz="2000"/>
            </a:lvl6pPr>
            <a:lvl7pPr>
              <a:defRPr sz="2000"/>
            </a:lvl7pPr>
            <a:lvl8pPr>
              <a:defRPr sz="2000"/>
            </a:lvl8pPr>
            <a:lvl9pPr>
              <a:defRPr sz="2000"/>
            </a:lvl9p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Text Placeholder 3"/>
          <p:cNvSpPr>
            <a:spLocks noGrp="1"/>
          </p:cNvSpPr>
          <p:nvPr>
            <p:ph type="body" sz="half" idx="2"/>
          </p:nvPr>
        </p:nvSpPr>
        <p:spPr>
          <a:xfrm>
            <a:off x="457200" y="1435100"/>
            <a:ext cx="3008313" cy="4691063"/>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D52FD7DA-70DE-44DC-AD43-B114B83416ED}" type="datetime1">
              <a:rPr lang="en-US" smtClean="0"/>
              <a:t>12/2/2021</a:t>
            </a:fld>
            <a:endParaRPr lang="en-US"/>
          </a:p>
        </p:txBody>
      </p:sp>
      <p:sp>
        <p:nvSpPr>
          <p:cNvPr id="6"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7" name="Slide Number Placeholder 5"/>
          <p:cNvSpPr>
            <a:spLocks noGrp="1"/>
          </p:cNvSpPr>
          <p:nvPr>
            <p:ph type="sldNum" sz="quarter" idx="12"/>
          </p:nvPr>
        </p:nvSpPr>
        <p:spPr/>
        <p:txBody>
          <a:bodyPr/>
          <a:lstStyle>
            <a:lvl1pPr>
              <a:defRPr/>
            </a:lvl1pPr>
          </a:lstStyle>
          <a:p>
            <a:pPr>
              <a:defRPr/>
            </a:pPr>
            <a:fld id="{F93EE6A1-B3F8-4722-B7C7-9B991528A008}" type="slidenum">
              <a:rPr lang="en-US"/>
              <a:pPr>
                <a:defRPr/>
              </a:pPr>
              <a:t>‹#›</a:t>
            </a:fld>
            <a:endParaRPr lang="en-US"/>
          </a:p>
        </p:txBody>
      </p:sp>
    </p:spTree>
    <p:extLst>
      <p:ext uri="{BB962C8B-B14F-4D97-AF65-F5344CB8AC3E}">
        <p14:creationId xmlns:p14="http://schemas.microsoft.com/office/powerpoint/2010/main" val="1728895529"/>
      </p:ext>
    </p:extLst>
  </p:cSld>
  <p:clrMapOvr>
    <a:masterClrMapping/>
  </p:clrMapOvr>
</p:sldLayout>
</file>

<file path=ppt/slideLayouts/slideLayout20.xml><?xml version="1.0" encoding="utf-8"?>
<p:sldLayout xmlns:a="http://schemas.openxmlformats.org/drawingml/2006/main" xmlns:r="http://schemas.openxmlformats.org/officeDocument/2006/relationships" xmlns:p="http://schemas.openxmlformats.org/presentationml/2006/main" type="picTx" preserve="1">
  <p:cSld name="Picture with Caption">
    <p:spTree>
      <p:nvGrpSpPr>
        <p:cNvPr id="1" name=""/>
        <p:cNvGrpSpPr/>
        <p:nvPr/>
      </p:nvGrpSpPr>
      <p:grpSpPr>
        <a:xfrm>
          <a:off x="0" y="0"/>
          <a:ext cx="0" cy="0"/>
          <a:chOff x="0" y="0"/>
          <a:chExt cx="0" cy="0"/>
        </a:xfrm>
      </p:grpSpPr>
      <p:sp>
        <p:nvSpPr>
          <p:cNvPr id="2" name="Title 1"/>
          <p:cNvSpPr>
            <a:spLocks noGrp="1"/>
          </p:cNvSpPr>
          <p:nvPr>
            <p:ph type="title"/>
          </p:nvPr>
        </p:nvSpPr>
        <p:spPr>
          <a:xfrm>
            <a:off x="1792288" y="4800600"/>
            <a:ext cx="5486400" cy="566738"/>
          </a:xfrm>
        </p:spPr>
        <p:txBody>
          <a:bodyPr anchor="b"/>
          <a:lstStyle>
            <a:lvl1pPr algn="l">
              <a:defRPr sz="2000" b="1"/>
            </a:lvl1pPr>
          </a:lstStyle>
          <a:p>
            <a:r>
              <a:rPr lang="en-US" smtClean="0"/>
              <a:t>Click to edit Master title style</a:t>
            </a:r>
            <a:endParaRPr lang="en-US"/>
          </a:p>
        </p:txBody>
      </p:sp>
      <p:sp>
        <p:nvSpPr>
          <p:cNvPr id="3" name="Picture Placeholder 2"/>
          <p:cNvSpPr>
            <a:spLocks noGrp="1"/>
          </p:cNvSpPr>
          <p:nvPr>
            <p:ph type="pic" idx="1"/>
          </p:nvPr>
        </p:nvSpPr>
        <p:spPr>
          <a:xfrm>
            <a:off x="1792288" y="612775"/>
            <a:ext cx="5486400" cy="4114800"/>
          </a:xfrm>
        </p:spPr>
        <p:txBody>
          <a:bodyPr rtlCol="0">
            <a:normAutofit/>
          </a:bodyPr>
          <a:lstStyle>
            <a:lvl1pPr marL="0" indent="0">
              <a:buNone/>
              <a:defRPr sz="3200"/>
            </a:lvl1pPr>
            <a:lvl2pPr marL="457200" indent="0">
              <a:buNone/>
              <a:defRPr sz="2800"/>
            </a:lvl2pPr>
            <a:lvl3pPr marL="914400" indent="0">
              <a:buNone/>
              <a:defRPr sz="2400"/>
            </a:lvl3pPr>
            <a:lvl4pPr marL="1371600" indent="0">
              <a:buNone/>
              <a:defRPr sz="2000"/>
            </a:lvl4pPr>
            <a:lvl5pPr marL="1828800" indent="0">
              <a:buNone/>
              <a:defRPr sz="2000"/>
            </a:lvl5pPr>
            <a:lvl6pPr marL="2286000" indent="0">
              <a:buNone/>
              <a:defRPr sz="2000"/>
            </a:lvl6pPr>
            <a:lvl7pPr marL="2743200" indent="0">
              <a:buNone/>
              <a:defRPr sz="2000"/>
            </a:lvl7pPr>
            <a:lvl8pPr marL="3200400" indent="0">
              <a:buNone/>
              <a:defRPr sz="2000"/>
            </a:lvl8pPr>
            <a:lvl9pPr marL="3657600" indent="0">
              <a:buNone/>
              <a:defRPr sz="2000"/>
            </a:lvl9pPr>
          </a:lstStyle>
          <a:p>
            <a:pPr lvl="0"/>
            <a:endParaRPr lang="en-US" noProof="0"/>
          </a:p>
        </p:txBody>
      </p:sp>
      <p:sp>
        <p:nvSpPr>
          <p:cNvPr id="4" name="Text Placeholder 3"/>
          <p:cNvSpPr>
            <a:spLocks noGrp="1"/>
          </p:cNvSpPr>
          <p:nvPr>
            <p:ph type="body" sz="half" idx="2"/>
          </p:nvPr>
        </p:nvSpPr>
        <p:spPr>
          <a:xfrm>
            <a:off x="1792288" y="5367338"/>
            <a:ext cx="5486400" cy="804862"/>
          </a:xfrm>
        </p:spPr>
        <p:txBody>
          <a:bodyPr/>
          <a:lstStyle>
            <a:lvl1pPr marL="0" indent="0">
              <a:buNone/>
              <a:defRPr sz="1400"/>
            </a:lvl1pPr>
            <a:lvl2pPr marL="457200" indent="0">
              <a:buNone/>
              <a:defRPr sz="1200"/>
            </a:lvl2pPr>
            <a:lvl3pPr marL="914400" indent="0">
              <a:buNone/>
              <a:defRPr sz="1000"/>
            </a:lvl3pPr>
            <a:lvl4pPr marL="1371600" indent="0">
              <a:buNone/>
              <a:defRPr sz="900"/>
            </a:lvl4pPr>
            <a:lvl5pPr marL="1828800" indent="0">
              <a:buNone/>
              <a:defRPr sz="900"/>
            </a:lvl5pPr>
            <a:lvl6pPr marL="2286000" indent="0">
              <a:buNone/>
              <a:defRPr sz="900"/>
            </a:lvl6pPr>
            <a:lvl7pPr marL="2743200" indent="0">
              <a:buNone/>
              <a:defRPr sz="900"/>
            </a:lvl7pPr>
            <a:lvl8pPr marL="3200400" indent="0">
              <a:buNone/>
              <a:defRPr sz="900"/>
            </a:lvl8pPr>
            <a:lvl9pPr marL="3657600" indent="0">
              <a:buNone/>
              <a:defRPr sz="900"/>
            </a:lvl9pPr>
          </a:lstStyle>
          <a:p>
            <a:pPr lvl="0"/>
            <a:r>
              <a:rPr lang="en-US" smtClean="0"/>
              <a:t>Click to edit Master text styles</a:t>
            </a:r>
          </a:p>
        </p:txBody>
      </p:sp>
      <p:sp>
        <p:nvSpPr>
          <p:cNvPr id="5" name="Date Placeholder 3"/>
          <p:cNvSpPr>
            <a:spLocks noGrp="1"/>
          </p:cNvSpPr>
          <p:nvPr>
            <p:ph type="dt" sz="half" idx="10"/>
          </p:nvPr>
        </p:nvSpPr>
        <p:spPr/>
        <p:txBody>
          <a:bodyPr/>
          <a:lstStyle>
            <a:lvl1pPr>
              <a:defRPr/>
            </a:lvl1pPr>
          </a:lstStyle>
          <a:p>
            <a:pPr>
              <a:defRPr/>
            </a:pPr>
            <a:fld id="{3F537FF7-0192-4478-A32E-D8CDEFE2E366}" type="datetime1">
              <a:rPr lang="en-US" smtClean="0"/>
              <a:t>12/2/2021</a:t>
            </a:fld>
            <a:endParaRPr lang="en-US"/>
          </a:p>
        </p:txBody>
      </p:sp>
      <p:sp>
        <p:nvSpPr>
          <p:cNvPr id="6"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7" name="Slide Number Placeholder 5"/>
          <p:cNvSpPr>
            <a:spLocks noGrp="1"/>
          </p:cNvSpPr>
          <p:nvPr>
            <p:ph type="sldNum" sz="quarter" idx="12"/>
          </p:nvPr>
        </p:nvSpPr>
        <p:spPr/>
        <p:txBody>
          <a:bodyPr/>
          <a:lstStyle>
            <a:lvl1pPr>
              <a:defRPr/>
            </a:lvl1pPr>
          </a:lstStyle>
          <a:p>
            <a:pPr>
              <a:defRPr/>
            </a:pPr>
            <a:fld id="{2FADC4D1-B8E0-4A43-8634-A25B5908C13F}" type="slidenum">
              <a:rPr lang="en-US"/>
              <a:pPr>
                <a:defRPr/>
              </a:pPr>
              <a:t>‹#›</a:t>
            </a:fld>
            <a:endParaRPr lang="en-US"/>
          </a:p>
        </p:txBody>
      </p:sp>
    </p:spTree>
    <p:extLst>
      <p:ext uri="{BB962C8B-B14F-4D97-AF65-F5344CB8AC3E}">
        <p14:creationId xmlns:p14="http://schemas.microsoft.com/office/powerpoint/2010/main" val="2492843478"/>
      </p:ext>
    </p:extLst>
  </p:cSld>
  <p:clrMapOvr>
    <a:masterClrMapping/>
  </p:clrMapOvr>
</p:sldLayout>
</file>

<file path=ppt/slideLayouts/slideLayout21.xml><?xml version="1.0" encoding="utf-8"?>
<p:sldLayout xmlns:a="http://schemas.openxmlformats.org/drawingml/2006/main" xmlns:r="http://schemas.openxmlformats.org/officeDocument/2006/relationships" xmlns:p="http://schemas.openxmlformats.org/presentationml/2006/main" type="vertTx" preserve="1">
  <p:cSld name="Title and Vertical Text">
    <p:spTree>
      <p:nvGrpSpPr>
        <p:cNvPr id="1" name=""/>
        <p:cNvGrpSpPr/>
        <p:nvPr/>
      </p:nvGrpSpPr>
      <p:grpSpPr>
        <a:xfrm>
          <a:off x="0" y="0"/>
          <a:ext cx="0" cy="0"/>
          <a:chOff x="0" y="0"/>
          <a:chExt cx="0" cy="0"/>
        </a:xfrm>
      </p:grpSpPr>
      <p:sp>
        <p:nvSpPr>
          <p:cNvPr id="2" name="Title 1"/>
          <p:cNvSpPr>
            <a:spLocks noGrp="1"/>
          </p:cNvSpPr>
          <p:nvPr>
            <p:ph type="title"/>
          </p:nvPr>
        </p:nvSpPr>
        <p:spPr/>
        <p:txBody>
          <a:bodyPr/>
          <a:lstStyle/>
          <a:p>
            <a:r>
              <a:rPr lang="en-US" smtClean="0"/>
              <a:t>Click to edit Master title style</a:t>
            </a:r>
            <a:endParaRPr lang="en-US"/>
          </a:p>
        </p:txBody>
      </p:sp>
      <p:sp>
        <p:nvSpPr>
          <p:cNvPr id="3" name="Vertical Text Placeholder 2"/>
          <p:cNvSpPr>
            <a:spLocks noGrp="1"/>
          </p:cNvSpPr>
          <p:nvPr>
            <p:ph type="body" orient="vert" idx="1"/>
          </p:nvPr>
        </p:nvSpPr>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10632B83-0EA5-46DA-B520-075948290C0A}" type="datetime1">
              <a:rPr lang="en-US" smtClean="0"/>
              <a:t>12/2/2021</a:t>
            </a:fld>
            <a:endParaRPr lang="en-US"/>
          </a:p>
        </p:txBody>
      </p:sp>
      <p:sp>
        <p:nvSpPr>
          <p:cNvPr id="5"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6" name="Slide Number Placeholder 5"/>
          <p:cNvSpPr>
            <a:spLocks noGrp="1"/>
          </p:cNvSpPr>
          <p:nvPr>
            <p:ph type="sldNum" sz="quarter" idx="12"/>
          </p:nvPr>
        </p:nvSpPr>
        <p:spPr/>
        <p:txBody>
          <a:bodyPr/>
          <a:lstStyle>
            <a:lvl1pPr>
              <a:defRPr/>
            </a:lvl1pPr>
          </a:lstStyle>
          <a:p>
            <a:pPr>
              <a:defRPr/>
            </a:pPr>
            <a:fld id="{ECCE265A-7FFD-4347-80C8-AE82666D9B1F}" type="slidenum">
              <a:rPr lang="en-US"/>
              <a:pPr>
                <a:defRPr/>
              </a:pPr>
              <a:t>‹#›</a:t>
            </a:fld>
            <a:endParaRPr lang="en-US"/>
          </a:p>
        </p:txBody>
      </p:sp>
    </p:spTree>
    <p:extLst>
      <p:ext uri="{BB962C8B-B14F-4D97-AF65-F5344CB8AC3E}">
        <p14:creationId xmlns:p14="http://schemas.microsoft.com/office/powerpoint/2010/main" val="4184186868"/>
      </p:ext>
    </p:extLst>
  </p:cSld>
  <p:clrMapOvr>
    <a:masterClrMapping/>
  </p:clrMapOvr>
</p:sldLayout>
</file>

<file path=ppt/slideLayouts/slideLayout22.xml><?xml version="1.0" encoding="utf-8"?>
<p:sldLayout xmlns:a="http://schemas.openxmlformats.org/drawingml/2006/main" xmlns:r="http://schemas.openxmlformats.org/officeDocument/2006/relationships" xmlns:p="http://schemas.openxmlformats.org/presentationml/2006/main" type="vertTitleAndTx" preserve="1">
  <p:cSld name="Vertical Title and Text">
    <p:spTree>
      <p:nvGrpSpPr>
        <p:cNvPr id="1" name=""/>
        <p:cNvGrpSpPr/>
        <p:nvPr/>
      </p:nvGrpSpPr>
      <p:grpSpPr>
        <a:xfrm>
          <a:off x="0" y="0"/>
          <a:ext cx="0" cy="0"/>
          <a:chOff x="0" y="0"/>
          <a:chExt cx="0" cy="0"/>
        </a:xfrm>
      </p:grpSpPr>
      <p:sp>
        <p:nvSpPr>
          <p:cNvPr id="2" name="Vertical Title 1"/>
          <p:cNvSpPr>
            <a:spLocks noGrp="1"/>
          </p:cNvSpPr>
          <p:nvPr>
            <p:ph type="title" orient="vert"/>
          </p:nvPr>
        </p:nvSpPr>
        <p:spPr>
          <a:xfrm>
            <a:off x="6629400" y="274638"/>
            <a:ext cx="2057400" cy="5851525"/>
          </a:xfrm>
        </p:spPr>
        <p:txBody>
          <a:bodyPr vert="eaVert"/>
          <a:lstStyle/>
          <a:p>
            <a:r>
              <a:rPr lang="en-US" smtClean="0"/>
              <a:t>Click to edit Master title style</a:t>
            </a:r>
            <a:endParaRPr lang="en-US"/>
          </a:p>
        </p:txBody>
      </p:sp>
      <p:sp>
        <p:nvSpPr>
          <p:cNvPr id="3" name="Vertical Text Placeholder 2"/>
          <p:cNvSpPr>
            <a:spLocks noGrp="1"/>
          </p:cNvSpPr>
          <p:nvPr>
            <p:ph type="body" orient="vert" idx="1"/>
          </p:nvPr>
        </p:nvSpPr>
        <p:spPr>
          <a:xfrm>
            <a:off x="457200" y="274638"/>
            <a:ext cx="6019800" cy="5851525"/>
          </a:xfrm>
        </p:spPr>
        <p:txBody>
          <a:bodyPr vert="eaVert"/>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endParaRPr lang="en-US"/>
          </a:p>
        </p:txBody>
      </p:sp>
      <p:sp>
        <p:nvSpPr>
          <p:cNvPr id="4" name="Date Placeholder 3"/>
          <p:cNvSpPr>
            <a:spLocks noGrp="1"/>
          </p:cNvSpPr>
          <p:nvPr>
            <p:ph type="dt" sz="half" idx="10"/>
          </p:nvPr>
        </p:nvSpPr>
        <p:spPr/>
        <p:txBody>
          <a:bodyPr/>
          <a:lstStyle>
            <a:lvl1pPr>
              <a:defRPr/>
            </a:lvl1pPr>
          </a:lstStyle>
          <a:p>
            <a:pPr>
              <a:defRPr/>
            </a:pPr>
            <a:fld id="{6A50FC96-1069-4722-9976-9FB77B33AC57}" type="datetime1">
              <a:rPr lang="en-US" smtClean="0"/>
              <a:t>12/2/2021</a:t>
            </a:fld>
            <a:endParaRPr lang="en-US"/>
          </a:p>
        </p:txBody>
      </p:sp>
      <p:sp>
        <p:nvSpPr>
          <p:cNvPr id="5" name="Footer Placeholder 4"/>
          <p:cNvSpPr>
            <a:spLocks noGrp="1"/>
          </p:cNvSpPr>
          <p:nvPr>
            <p:ph type="ftr" sz="quarter" idx="11"/>
          </p:nvPr>
        </p:nvSpPr>
        <p:spPr/>
        <p:txBody>
          <a:bodyPr/>
          <a:lstStyle>
            <a:lvl1pPr>
              <a:defRPr/>
            </a:lvl1pPr>
          </a:lstStyle>
          <a:p>
            <a:pPr>
              <a:defRPr/>
            </a:pPr>
            <a:r>
              <a:rPr lang="en-US" smtClean="0"/>
              <a:t>PPT-111-02</a:t>
            </a:r>
            <a:endParaRPr lang="en-US"/>
          </a:p>
        </p:txBody>
      </p:sp>
      <p:sp>
        <p:nvSpPr>
          <p:cNvPr id="6" name="Slide Number Placeholder 5"/>
          <p:cNvSpPr>
            <a:spLocks noGrp="1"/>
          </p:cNvSpPr>
          <p:nvPr>
            <p:ph type="sldNum" sz="quarter" idx="12"/>
          </p:nvPr>
        </p:nvSpPr>
        <p:spPr/>
        <p:txBody>
          <a:bodyPr/>
          <a:lstStyle>
            <a:lvl1pPr>
              <a:defRPr/>
            </a:lvl1pPr>
          </a:lstStyle>
          <a:p>
            <a:pPr>
              <a:defRPr/>
            </a:pPr>
            <a:fld id="{64D32246-8AD4-4C01-8583-B3A3AA9012D7}" type="slidenum">
              <a:rPr lang="en-US"/>
              <a:pPr>
                <a:defRPr/>
              </a:pPr>
              <a:t>‹#›</a:t>
            </a:fld>
            <a:endParaRPr lang="en-US"/>
          </a:p>
        </p:txBody>
      </p:sp>
    </p:spTree>
    <p:extLst>
      <p:ext uri="{BB962C8B-B14F-4D97-AF65-F5344CB8AC3E}">
        <p14:creationId xmlns:p14="http://schemas.microsoft.com/office/powerpoint/2010/main" val="2730625858"/>
      </p:ext>
    </p:extLst>
  </p:cSld>
  <p:clrMapOvr>
    <a:masterClrMapping/>
  </p:clrMapOvr>
</p:sldLayout>
</file>

<file path=ppt/slideMasters/_rels/slideMaster1.xml.rels><?xml version="1.0" encoding="UTF-8" standalone="yes"?>
<Relationships xmlns="http://schemas.openxmlformats.org/package/2006/relationships"><Relationship Id="rId8" Type="http://schemas.openxmlformats.org/officeDocument/2006/relationships/slideLayout" Target="../slideLayouts/slideLayout8.xml"/><Relationship Id="rId3" Type="http://schemas.openxmlformats.org/officeDocument/2006/relationships/slideLayout" Target="../slideLayouts/slideLayout3.xml"/><Relationship Id="rId7" Type="http://schemas.openxmlformats.org/officeDocument/2006/relationships/slideLayout" Target="../slideLayouts/slideLayout7.xml"/><Relationship Id="rId12" Type="http://schemas.openxmlformats.org/officeDocument/2006/relationships/theme" Target="../theme/theme1.xml"/><Relationship Id="rId2" Type="http://schemas.openxmlformats.org/officeDocument/2006/relationships/slideLayout" Target="../slideLayouts/slideLayout2.xml"/><Relationship Id="rId1" Type="http://schemas.openxmlformats.org/officeDocument/2006/relationships/slideLayout" Target="../slideLayouts/slideLayout1.xml"/><Relationship Id="rId6" Type="http://schemas.openxmlformats.org/officeDocument/2006/relationships/slideLayout" Target="../slideLayouts/slideLayout6.xml"/><Relationship Id="rId11" Type="http://schemas.openxmlformats.org/officeDocument/2006/relationships/slideLayout" Target="../slideLayouts/slideLayout11.xml"/><Relationship Id="rId5" Type="http://schemas.openxmlformats.org/officeDocument/2006/relationships/slideLayout" Target="../slideLayouts/slideLayout5.xml"/><Relationship Id="rId10" Type="http://schemas.openxmlformats.org/officeDocument/2006/relationships/slideLayout" Target="../slideLayouts/slideLayout10.xml"/><Relationship Id="rId4" Type="http://schemas.openxmlformats.org/officeDocument/2006/relationships/slideLayout" Target="../slideLayouts/slideLayout4.xml"/><Relationship Id="rId9" Type="http://schemas.openxmlformats.org/officeDocument/2006/relationships/slideLayout" Target="../slideLayouts/slideLayout9.xml"/></Relationships>
</file>

<file path=ppt/slideMasters/_rels/slideMaster2.xml.rels><?xml version="1.0" encoding="UTF-8" standalone="yes"?>
<Relationships xmlns="http://schemas.openxmlformats.org/package/2006/relationships"><Relationship Id="rId8" Type="http://schemas.openxmlformats.org/officeDocument/2006/relationships/slideLayout" Target="../slideLayouts/slideLayout19.xml"/><Relationship Id="rId3" Type="http://schemas.openxmlformats.org/officeDocument/2006/relationships/slideLayout" Target="../slideLayouts/slideLayout14.xml"/><Relationship Id="rId7" Type="http://schemas.openxmlformats.org/officeDocument/2006/relationships/slideLayout" Target="../slideLayouts/slideLayout18.xml"/><Relationship Id="rId12" Type="http://schemas.openxmlformats.org/officeDocument/2006/relationships/theme" Target="../theme/theme2.xml"/><Relationship Id="rId2" Type="http://schemas.openxmlformats.org/officeDocument/2006/relationships/slideLayout" Target="../slideLayouts/slideLayout13.xml"/><Relationship Id="rId1" Type="http://schemas.openxmlformats.org/officeDocument/2006/relationships/slideLayout" Target="../slideLayouts/slideLayout12.xml"/><Relationship Id="rId6" Type="http://schemas.openxmlformats.org/officeDocument/2006/relationships/slideLayout" Target="../slideLayouts/slideLayout17.xml"/><Relationship Id="rId11" Type="http://schemas.openxmlformats.org/officeDocument/2006/relationships/slideLayout" Target="../slideLayouts/slideLayout22.xml"/><Relationship Id="rId5" Type="http://schemas.openxmlformats.org/officeDocument/2006/relationships/slideLayout" Target="../slideLayouts/slideLayout16.xml"/><Relationship Id="rId10" Type="http://schemas.openxmlformats.org/officeDocument/2006/relationships/slideLayout" Target="../slideLayouts/slideLayout21.xml"/><Relationship Id="rId4" Type="http://schemas.openxmlformats.org/officeDocument/2006/relationships/slideLayout" Target="../slideLayouts/slideLayout15.xml"/><Relationship Id="rId9" Type="http://schemas.openxmlformats.org/officeDocument/2006/relationships/slideLayout" Target="../slideLayouts/slideLayout20.xml"/></Relationships>
</file>

<file path=ppt/slideMasters/slideMaster1.xml><?xml version="1.0" encoding="utf-8"?>
<p:sldMaster xmlns:a="http://schemas.openxmlformats.org/drawingml/2006/main" xmlns:r="http://schemas.openxmlformats.org/officeDocument/2006/relationships" xmlns:p="http://schemas.openxmlformats.org/presentationml/2006/main">
  <p:cSld>
    <p:bg>
      <p:bgRef idx="1001">
        <a:schemeClr val="bg1"/>
      </p:bgRef>
    </p:bg>
    <p:spTree>
      <p:nvGrpSpPr>
        <p:cNvPr id="1" name=""/>
        <p:cNvGrpSpPr/>
        <p:nvPr/>
      </p:nvGrpSpPr>
      <p:grpSpPr>
        <a:xfrm>
          <a:off x="0" y="0"/>
          <a:ext cx="0" cy="0"/>
          <a:chOff x="0" y="0"/>
          <a:chExt cx="0" cy="0"/>
        </a:xfrm>
      </p:grpSpPr>
      <p:sp>
        <p:nvSpPr>
          <p:cNvPr id="1026"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1027"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schemeClr val="tx1">
                    <a:tint val="75000"/>
                  </a:schemeClr>
                </a:solidFill>
                <a:latin typeface="+mn-lt"/>
                <a:cs typeface="+mn-cs"/>
              </a:defRPr>
            </a:lvl1pPr>
          </a:lstStyle>
          <a:p>
            <a:pPr>
              <a:defRPr/>
            </a:pPr>
            <a:fld id="{9B9D9B1E-0871-45B9-B026-3622F02DEC06}" type="datetime1">
              <a:rPr lang="en-US" smtClean="0"/>
              <a:t>12/2/2021</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cs typeface="+mn-cs"/>
              </a:defRPr>
            </a:lvl1pPr>
          </a:lstStyle>
          <a:p>
            <a:pPr>
              <a:defRPr/>
            </a:pPr>
            <a:r>
              <a:rPr lang="en-US" smtClean="0"/>
              <a:t>PPT-111-02</a:t>
            </a: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fontAlgn="auto">
              <a:spcBef>
                <a:spcPts val="0"/>
              </a:spcBef>
              <a:spcAft>
                <a:spcPts val="0"/>
              </a:spcAft>
              <a:defRPr sz="1200">
                <a:solidFill>
                  <a:schemeClr val="tx1">
                    <a:tint val="75000"/>
                  </a:schemeClr>
                </a:solidFill>
                <a:latin typeface="+mn-lt"/>
                <a:cs typeface="+mn-cs"/>
              </a:defRPr>
            </a:lvl1pPr>
          </a:lstStyle>
          <a:p>
            <a:pPr>
              <a:defRPr/>
            </a:pPr>
            <a:fld id="{76505766-5B6C-4F1A-8C25-C2D7CC6A3889}"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717" r:id="rId1"/>
    <p:sldLayoutId id="2147483696" r:id="rId2"/>
    <p:sldLayoutId id="2147483697" r:id="rId3"/>
    <p:sldLayoutId id="2147483698" r:id="rId4"/>
    <p:sldLayoutId id="2147483699" r:id="rId5"/>
    <p:sldLayoutId id="2147483700" r:id="rId6"/>
    <p:sldLayoutId id="2147483701" r:id="rId7"/>
    <p:sldLayoutId id="2147483702" r:id="rId8"/>
    <p:sldLayoutId id="2147483703" r:id="rId9"/>
    <p:sldLayoutId id="2147483704" r:id="rId10"/>
    <p:sldLayoutId id="2147483705" r:id="rId11"/>
  </p:sldLayoutIdLst>
  <p:hf hdr="0" dt="0"/>
  <p:txStyles>
    <p:titleStyle>
      <a:lvl1pPr algn="ctr" rtl="0" eaLnBrk="1" fontAlgn="base" hangingPunct="1">
        <a:spcBef>
          <a:spcPct val="0"/>
        </a:spcBef>
        <a:spcAft>
          <a:spcPct val="0"/>
        </a:spcAft>
        <a:defRPr sz="4400" kern="1200">
          <a:solidFill>
            <a:schemeClr val="tx1"/>
          </a:solidFill>
          <a:latin typeface="+mj-lt"/>
          <a:ea typeface="+mj-ea"/>
          <a:cs typeface="+mj-cs"/>
        </a:defRPr>
      </a:lvl1pPr>
      <a:lvl2pPr algn="ctr" rtl="0" eaLnBrk="1" fontAlgn="base" hangingPunct="1">
        <a:spcBef>
          <a:spcPct val="0"/>
        </a:spcBef>
        <a:spcAft>
          <a:spcPct val="0"/>
        </a:spcAft>
        <a:defRPr sz="4400">
          <a:solidFill>
            <a:schemeClr val="tx1"/>
          </a:solidFill>
          <a:latin typeface="Calibri" pitchFamily="34" charset="0"/>
        </a:defRPr>
      </a:lvl2pPr>
      <a:lvl3pPr algn="ctr" rtl="0" eaLnBrk="1" fontAlgn="base" hangingPunct="1">
        <a:spcBef>
          <a:spcPct val="0"/>
        </a:spcBef>
        <a:spcAft>
          <a:spcPct val="0"/>
        </a:spcAft>
        <a:defRPr sz="4400">
          <a:solidFill>
            <a:schemeClr val="tx1"/>
          </a:solidFill>
          <a:latin typeface="Calibri" pitchFamily="34" charset="0"/>
        </a:defRPr>
      </a:lvl3pPr>
      <a:lvl4pPr algn="ctr" rtl="0" eaLnBrk="1" fontAlgn="base" hangingPunct="1">
        <a:spcBef>
          <a:spcPct val="0"/>
        </a:spcBef>
        <a:spcAft>
          <a:spcPct val="0"/>
        </a:spcAft>
        <a:defRPr sz="4400">
          <a:solidFill>
            <a:schemeClr val="tx1"/>
          </a:solidFill>
          <a:latin typeface="Calibri" pitchFamily="34" charset="0"/>
        </a:defRPr>
      </a:lvl4pPr>
      <a:lvl5pPr algn="ctr" rtl="0" eaLnBrk="1" fontAlgn="base" hangingPunct="1">
        <a:spcBef>
          <a:spcPct val="0"/>
        </a:spcBef>
        <a:spcAft>
          <a:spcPct val="0"/>
        </a:spcAft>
        <a:defRPr sz="4400">
          <a:solidFill>
            <a:schemeClr val="tx1"/>
          </a:solidFill>
          <a:latin typeface="Calibri" pitchFamily="34" charset="0"/>
        </a:defRPr>
      </a:lvl5pPr>
      <a:lvl6pPr marL="457200" algn="ctr" rtl="0" eaLnBrk="1" fontAlgn="base" hangingPunct="1">
        <a:spcBef>
          <a:spcPct val="0"/>
        </a:spcBef>
        <a:spcAft>
          <a:spcPct val="0"/>
        </a:spcAft>
        <a:defRPr sz="4400">
          <a:solidFill>
            <a:schemeClr val="tx1"/>
          </a:solidFill>
          <a:latin typeface="Calibri" pitchFamily="34" charset="0"/>
        </a:defRPr>
      </a:lvl6pPr>
      <a:lvl7pPr marL="914400" algn="ctr" rtl="0" eaLnBrk="1" fontAlgn="base" hangingPunct="1">
        <a:spcBef>
          <a:spcPct val="0"/>
        </a:spcBef>
        <a:spcAft>
          <a:spcPct val="0"/>
        </a:spcAft>
        <a:defRPr sz="4400">
          <a:solidFill>
            <a:schemeClr val="tx1"/>
          </a:solidFill>
          <a:latin typeface="Calibri" pitchFamily="34" charset="0"/>
        </a:defRPr>
      </a:lvl7pPr>
      <a:lvl8pPr marL="1371600" algn="ctr" rtl="0" eaLnBrk="1" fontAlgn="base" hangingPunct="1">
        <a:spcBef>
          <a:spcPct val="0"/>
        </a:spcBef>
        <a:spcAft>
          <a:spcPct val="0"/>
        </a:spcAft>
        <a:defRPr sz="4400">
          <a:solidFill>
            <a:schemeClr val="tx1"/>
          </a:solidFill>
          <a:latin typeface="Calibri" pitchFamily="34" charset="0"/>
        </a:defRPr>
      </a:lvl8pPr>
      <a:lvl9pPr marL="1828800" algn="ctr" rtl="0" eaLnBrk="1" fontAlgn="base" hangingPunct="1">
        <a:spcBef>
          <a:spcPct val="0"/>
        </a:spcBef>
        <a:spcAft>
          <a:spcPct val="0"/>
        </a:spcAft>
        <a:defRPr sz="4400">
          <a:solidFill>
            <a:schemeClr val="tx1"/>
          </a:solidFill>
          <a:latin typeface="Calibri" pitchFamily="34" charset="0"/>
        </a:defRPr>
      </a:lvl9pPr>
    </p:titleStyle>
    <p:bodyStyle>
      <a:lvl1pPr marL="342900" indent="-342900" algn="l" rtl="0" eaLnBrk="1" fontAlgn="base" hangingPunct="1">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rtl="0" eaLnBrk="1" fontAlgn="base" hangingPunct="1">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rtl="0" eaLnBrk="1" fontAlgn="base" hangingPunct="1">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rtl="0" eaLnBrk="1" fontAlgn="base" hangingPunct="1">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1" fontAlgn="base" hangingPunct="1">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Masters/slideMaster2.xml><?xml version="1.0" encoding="utf-8"?>
<p:sldMaster xmlns:a="http://schemas.openxmlformats.org/drawingml/2006/main" xmlns:r="http://schemas.openxmlformats.org/officeDocument/2006/relationships" xmlns:p="http://schemas.openxmlformats.org/presentationml/2006/main" preserve="1">
  <p:cSld>
    <p:bg>
      <p:bgRef idx="1001">
        <a:schemeClr val="bg1"/>
      </p:bgRef>
    </p:bg>
    <p:spTree>
      <p:nvGrpSpPr>
        <p:cNvPr id="1" name=""/>
        <p:cNvGrpSpPr/>
        <p:nvPr/>
      </p:nvGrpSpPr>
      <p:grpSpPr>
        <a:xfrm>
          <a:off x="0" y="0"/>
          <a:ext cx="0" cy="0"/>
          <a:chOff x="0" y="0"/>
          <a:chExt cx="0" cy="0"/>
        </a:xfrm>
      </p:grpSpPr>
      <p:sp>
        <p:nvSpPr>
          <p:cNvPr id="2050" name="Title Placeholder 1"/>
          <p:cNvSpPr>
            <a:spLocks noGrp="1"/>
          </p:cNvSpPr>
          <p:nvPr>
            <p:ph type="title"/>
          </p:nvPr>
        </p:nvSpPr>
        <p:spPr bwMode="auto">
          <a:xfrm>
            <a:off x="457200" y="274638"/>
            <a:ext cx="8229600" cy="1143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ctr" anchorCtr="0" compatLnSpc="1">
            <a:prstTxWarp prst="textNoShape">
              <a:avLst/>
            </a:prstTxWarp>
          </a:bodyPr>
          <a:lstStyle/>
          <a:p>
            <a:pPr lvl="0"/>
            <a:r>
              <a:rPr lang="en-US" smtClean="0"/>
              <a:t>Click to edit Master title style</a:t>
            </a:r>
          </a:p>
        </p:txBody>
      </p:sp>
      <p:sp>
        <p:nvSpPr>
          <p:cNvPr id="2051" name="Text Placeholder 2"/>
          <p:cNvSpPr>
            <a:spLocks noGrp="1"/>
          </p:cNvSpPr>
          <p:nvPr>
            <p:ph type="body" idx="1"/>
          </p:nvPr>
        </p:nvSpPr>
        <p:spPr bwMode="auto">
          <a:xfrm>
            <a:off x="457200" y="1600200"/>
            <a:ext cx="8229600" cy="45259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1440" tIns="45720" rIns="91440" bIns="45720" numCol="1" anchor="t" anchorCtr="0" compatLnSpc="1">
            <a:prstTxWarp prst="textNoShape">
              <a:avLst/>
            </a:prstTxWarp>
          </a:bodyPr>
          <a:lstStyle/>
          <a:p>
            <a:pPr lvl="0"/>
            <a:r>
              <a:rPr lang="en-US" smtClean="0"/>
              <a:t>Click to edit Master text styles</a:t>
            </a:r>
          </a:p>
          <a:p>
            <a:pPr lvl="1"/>
            <a:r>
              <a:rPr lang="en-US" smtClean="0"/>
              <a:t>Second level</a:t>
            </a:r>
          </a:p>
          <a:p>
            <a:pPr lvl="2"/>
            <a:r>
              <a:rPr lang="en-US" smtClean="0"/>
              <a:t>Third level</a:t>
            </a:r>
          </a:p>
          <a:p>
            <a:pPr lvl="3"/>
            <a:r>
              <a:rPr lang="en-US" smtClean="0"/>
              <a:t>Fourth level</a:t>
            </a:r>
          </a:p>
          <a:p>
            <a:pPr lvl="4"/>
            <a:r>
              <a:rPr lang="en-US" smtClean="0"/>
              <a:t>Fifth level</a:t>
            </a:r>
          </a:p>
        </p:txBody>
      </p:sp>
      <p:sp>
        <p:nvSpPr>
          <p:cNvPr id="4" name="Date Placeholder 3"/>
          <p:cNvSpPr>
            <a:spLocks noGrp="1"/>
          </p:cNvSpPr>
          <p:nvPr>
            <p:ph type="dt" sz="half" idx="2"/>
          </p:nvPr>
        </p:nvSpPr>
        <p:spPr>
          <a:xfrm>
            <a:off x="457200" y="6356350"/>
            <a:ext cx="2133600" cy="365125"/>
          </a:xfrm>
          <a:prstGeom prst="rect">
            <a:avLst/>
          </a:prstGeom>
        </p:spPr>
        <p:txBody>
          <a:bodyPr vert="horz" lIns="91440" tIns="45720" rIns="91440" bIns="45720" rtlCol="0" anchor="ctr"/>
          <a:lstStyle>
            <a:lvl1pPr algn="l" fontAlgn="auto">
              <a:spcBef>
                <a:spcPts val="0"/>
              </a:spcBef>
              <a:spcAft>
                <a:spcPts val="0"/>
              </a:spcAft>
              <a:defRPr sz="1200">
                <a:solidFill>
                  <a:schemeClr val="tx1">
                    <a:tint val="75000"/>
                  </a:schemeClr>
                </a:solidFill>
                <a:latin typeface="+mn-lt"/>
                <a:cs typeface="+mn-cs"/>
              </a:defRPr>
            </a:lvl1pPr>
          </a:lstStyle>
          <a:p>
            <a:pPr>
              <a:defRPr/>
            </a:pPr>
            <a:fld id="{4BF3FF5A-741F-4DAD-9DDA-240F053EA8A4}" type="datetime1">
              <a:rPr lang="en-US" smtClean="0"/>
              <a:t>12/2/2021</a:t>
            </a:fld>
            <a:endParaRPr lang="en-US"/>
          </a:p>
        </p:txBody>
      </p:sp>
      <p:sp>
        <p:nvSpPr>
          <p:cNvPr id="5" name="Footer Placeholder 4"/>
          <p:cNvSpPr>
            <a:spLocks noGrp="1"/>
          </p:cNvSpPr>
          <p:nvPr>
            <p:ph type="ftr" sz="quarter" idx="3"/>
          </p:nvPr>
        </p:nvSpPr>
        <p:spPr>
          <a:xfrm>
            <a:off x="3124200" y="6356350"/>
            <a:ext cx="2895600" cy="365125"/>
          </a:xfrm>
          <a:prstGeom prst="rect">
            <a:avLst/>
          </a:prstGeom>
        </p:spPr>
        <p:txBody>
          <a:bodyPr vert="horz" lIns="91440" tIns="45720" rIns="91440" bIns="45720" rtlCol="0" anchor="ctr"/>
          <a:lstStyle>
            <a:lvl1pPr algn="ctr" fontAlgn="auto">
              <a:spcBef>
                <a:spcPts val="0"/>
              </a:spcBef>
              <a:spcAft>
                <a:spcPts val="0"/>
              </a:spcAft>
              <a:defRPr sz="1200">
                <a:solidFill>
                  <a:schemeClr val="tx1">
                    <a:tint val="75000"/>
                  </a:schemeClr>
                </a:solidFill>
                <a:latin typeface="+mn-lt"/>
                <a:cs typeface="+mn-cs"/>
              </a:defRPr>
            </a:lvl1pPr>
          </a:lstStyle>
          <a:p>
            <a:pPr>
              <a:defRPr/>
            </a:pPr>
            <a:r>
              <a:rPr lang="en-US" smtClean="0"/>
              <a:t>PPT-111-02</a:t>
            </a:r>
            <a:endParaRPr lang="en-US"/>
          </a:p>
        </p:txBody>
      </p:sp>
      <p:sp>
        <p:nvSpPr>
          <p:cNvPr id="6" name="Slide Number Placeholder 5"/>
          <p:cNvSpPr>
            <a:spLocks noGrp="1"/>
          </p:cNvSpPr>
          <p:nvPr>
            <p:ph type="sldNum" sz="quarter" idx="4"/>
          </p:nvPr>
        </p:nvSpPr>
        <p:spPr>
          <a:xfrm>
            <a:off x="6553200" y="6356350"/>
            <a:ext cx="2133600" cy="365125"/>
          </a:xfrm>
          <a:prstGeom prst="rect">
            <a:avLst/>
          </a:prstGeom>
        </p:spPr>
        <p:txBody>
          <a:bodyPr vert="horz" lIns="91440" tIns="45720" rIns="91440" bIns="45720" rtlCol="0" anchor="ctr"/>
          <a:lstStyle>
            <a:lvl1pPr algn="r" fontAlgn="auto">
              <a:spcBef>
                <a:spcPts val="0"/>
              </a:spcBef>
              <a:spcAft>
                <a:spcPts val="0"/>
              </a:spcAft>
              <a:defRPr sz="1200">
                <a:solidFill>
                  <a:schemeClr val="tx1">
                    <a:tint val="75000"/>
                  </a:schemeClr>
                </a:solidFill>
                <a:latin typeface="+mn-lt"/>
                <a:cs typeface="+mn-cs"/>
              </a:defRPr>
            </a:lvl1pPr>
          </a:lstStyle>
          <a:p>
            <a:pPr>
              <a:defRPr/>
            </a:pPr>
            <a:fld id="{8B7E8AF8-2A6E-4992-9528-8FF0E8BD7813}" type="slidenum">
              <a:rPr lang="en-US"/>
              <a:pPr>
                <a:defRPr/>
              </a:pPr>
              <a:t>‹#›</a:t>
            </a:fld>
            <a:endParaRPr lang="en-US"/>
          </a:p>
        </p:txBody>
      </p:sp>
    </p:spTree>
  </p:cSld>
  <p:clrMap bg1="lt1" tx1="dk1" bg2="lt2" tx2="dk2" accent1="accent1" accent2="accent2" accent3="accent3" accent4="accent4" accent5="accent5" accent6="accent6" hlink="hlink" folHlink="folHlink"/>
  <p:sldLayoutIdLst>
    <p:sldLayoutId id="2147483706" r:id="rId1"/>
    <p:sldLayoutId id="2147483707" r:id="rId2"/>
    <p:sldLayoutId id="2147483708" r:id="rId3"/>
    <p:sldLayoutId id="2147483709" r:id="rId4"/>
    <p:sldLayoutId id="2147483710" r:id="rId5"/>
    <p:sldLayoutId id="2147483711" r:id="rId6"/>
    <p:sldLayoutId id="2147483712" r:id="rId7"/>
    <p:sldLayoutId id="2147483713" r:id="rId8"/>
    <p:sldLayoutId id="2147483714" r:id="rId9"/>
    <p:sldLayoutId id="2147483715" r:id="rId10"/>
    <p:sldLayoutId id="2147483716" r:id="rId11"/>
  </p:sldLayoutIdLst>
  <p:hf hdr="0" dt="0"/>
  <p:txStyles>
    <p:titleStyle>
      <a:lvl1pPr algn="ctr" rtl="0" eaLnBrk="0" fontAlgn="base" hangingPunct="0">
        <a:spcBef>
          <a:spcPct val="0"/>
        </a:spcBef>
        <a:spcAft>
          <a:spcPct val="0"/>
        </a:spcAft>
        <a:defRPr sz="4400" kern="1200">
          <a:solidFill>
            <a:schemeClr val="tx1"/>
          </a:solidFill>
          <a:latin typeface="+mj-lt"/>
          <a:ea typeface="+mj-ea"/>
          <a:cs typeface="+mj-cs"/>
        </a:defRPr>
      </a:lvl1pPr>
      <a:lvl2pPr algn="ctr" rtl="0" eaLnBrk="0" fontAlgn="base" hangingPunct="0">
        <a:spcBef>
          <a:spcPct val="0"/>
        </a:spcBef>
        <a:spcAft>
          <a:spcPct val="0"/>
        </a:spcAft>
        <a:defRPr sz="4400">
          <a:solidFill>
            <a:schemeClr val="tx1"/>
          </a:solidFill>
          <a:latin typeface="Calibri" pitchFamily="34" charset="0"/>
        </a:defRPr>
      </a:lvl2pPr>
      <a:lvl3pPr algn="ctr" rtl="0" eaLnBrk="0" fontAlgn="base" hangingPunct="0">
        <a:spcBef>
          <a:spcPct val="0"/>
        </a:spcBef>
        <a:spcAft>
          <a:spcPct val="0"/>
        </a:spcAft>
        <a:defRPr sz="4400">
          <a:solidFill>
            <a:schemeClr val="tx1"/>
          </a:solidFill>
          <a:latin typeface="Calibri" pitchFamily="34" charset="0"/>
        </a:defRPr>
      </a:lvl3pPr>
      <a:lvl4pPr algn="ctr" rtl="0" eaLnBrk="0" fontAlgn="base" hangingPunct="0">
        <a:spcBef>
          <a:spcPct val="0"/>
        </a:spcBef>
        <a:spcAft>
          <a:spcPct val="0"/>
        </a:spcAft>
        <a:defRPr sz="4400">
          <a:solidFill>
            <a:schemeClr val="tx1"/>
          </a:solidFill>
          <a:latin typeface="Calibri" pitchFamily="34" charset="0"/>
        </a:defRPr>
      </a:lvl4pPr>
      <a:lvl5pPr algn="ctr" rtl="0" eaLnBrk="0" fontAlgn="base" hangingPunct="0">
        <a:spcBef>
          <a:spcPct val="0"/>
        </a:spcBef>
        <a:spcAft>
          <a:spcPct val="0"/>
        </a:spcAft>
        <a:defRPr sz="4400">
          <a:solidFill>
            <a:schemeClr val="tx1"/>
          </a:solidFill>
          <a:latin typeface="Calibri" pitchFamily="34" charset="0"/>
        </a:defRPr>
      </a:lvl5pPr>
      <a:lvl6pPr marL="457200" algn="ctr" rtl="0" fontAlgn="base">
        <a:spcBef>
          <a:spcPct val="0"/>
        </a:spcBef>
        <a:spcAft>
          <a:spcPct val="0"/>
        </a:spcAft>
        <a:defRPr sz="4400">
          <a:solidFill>
            <a:schemeClr val="tx1"/>
          </a:solidFill>
          <a:latin typeface="Calibri" pitchFamily="34" charset="0"/>
        </a:defRPr>
      </a:lvl6pPr>
      <a:lvl7pPr marL="914400" algn="ctr" rtl="0" fontAlgn="base">
        <a:spcBef>
          <a:spcPct val="0"/>
        </a:spcBef>
        <a:spcAft>
          <a:spcPct val="0"/>
        </a:spcAft>
        <a:defRPr sz="4400">
          <a:solidFill>
            <a:schemeClr val="tx1"/>
          </a:solidFill>
          <a:latin typeface="Calibri" pitchFamily="34" charset="0"/>
        </a:defRPr>
      </a:lvl7pPr>
      <a:lvl8pPr marL="1371600" algn="ctr" rtl="0" fontAlgn="base">
        <a:spcBef>
          <a:spcPct val="0"/>
        </a:spcBef>
        <a:spcAft>
          <a:spcPct val="0"/>
        </a:spcAft>
        <a:defRPr sz="4400">
          <a:solidFill>
            <a:schemeClr val="tx1"/>
          </a:solidFill>
          <a:latin typeface="Calibri" pitchFamily="34" charset="0"/>
        </a:defRPr>
      </a:lvl8pPr>
      <a:lvl9pPr marL="1828800" algn="ctr" rtl="0" fontAlgn="base">
        <a:spcBef>
          <a:spcPct val="0"/>
        </a:spcBef>
        <a:spcAft>
          <a:spcPct val="0"/>
        </a:spcAft>
        <a:defRPr sz="4400">
          <a:solidFill>
            <a:schemeClr val="tx1"/>
          </a:solidFill>
          <a:latin typeface="Calibri" pitchFamily="34" charset="0"/>
        </a:defRPr>
      </a:lvl9pPr>
    </p:titleStyle>
    <p:bodyStyle>
      <a:lvl1pPr marL="342900" indent="-342900" algn="l" rtl="0" eaLnBrk="0" fontAlgn="base" hangingPunct="0">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rtl="0" eaLnBrk="0" fontAlgn="base" hangingPunct="0">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rtl="0" eaLnBrk="0" fontAlgn="base" hangingPunct="0">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0" fontAlgn="base" hangingPunct="0">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p:bodyStyle>
    <p:otherStyle>
      <a:defPPr>
        <a:defRPr lang="en-US"/>
      </a:defPPr>
      <a:lvl1pPr marL="0" algn="l" defTabSz="914400" rtl="0" eaLnBrk="1" latinLnBrk="0" hangingPunct="1">
        <a:defRPr sz="1800" kern="1200">
          <a:solidFill>
            <a:schemeClr val="tx1"/>
          </a:solidFill>
          <a:latin typeface="+mn-lt"/>
          <a:ea typeface="+mn-ea"/>
          <a:cs typeface="+mn-cs"/>
        </a:defRPr>
      </a:lvl1pPr>
      <a:lvl2pPr marL="457200" algn="l" defTabSz="914400" rtl="0" eaLnBrk="1" latinLnBrk="0" hangingPunct="1">
        <a:defRPr sz="1800" kern="1200">
          <a:solidFill>
            <a:schemeClr val="tx1"/>
          </a:solidFill>
          <a:latin typeface="+mn-lt"/>
          <a:ea typeface="+mn-ea"/>
          <a:cs typeface="+mn-cs"/>
        </a:defRPr>
      </a:lvl2pPr>
      <a:lvl3pPr marL="914400" algn="l" defTabSz="914400" rtl="0" eaLnBrk="1" latinLnBrk="0" hangingPunct="1">
        <a:defRPr sz="1800" kern="1200">
          <a:solidFill>
            <a:schemeClr val="tx1"/>
          </a:solidFill>
          <a:latin typeface="+mn-lt"/>
          <a:ea typeface="+mn-ea"/>
          <a:cs typeface="+mn-cs"/>
        </a:defRPr>
      </a:lvl3pPr>
      <a:lvl4pPr marL="1371600" algn="l" defTabSz="914400" rtl="0" eaLnBrk="1" latinLnBrk="0" hangingPunct="1">
        <a:defRPr sz="1800" kern="1200">
          <a:solidFill>
            <a:schemeClr val="tx1"/>
          </a:solidFill>
          <a:latin typeface="+mn-lt"/>
          <a:ea typeface="+mn-ea"/>
          <a:cs typeface="+mn-cs"/>
        </a:defRPr>
      </a:lvl4pPr>
      <a:lvl5pPr marL="1828800" algn="l" defTabSz="914400" rtl="0" eaLnBrk="1" latinLnBrk="0" hangingPunct="1">
        <a:defRPr sz="1800" kern="1200">
          <a:solidFill>
            <a:schemeClr val="tx1"/>
          </a:solidFill>
          <a:latin typeface="+mn-lt"/>
          <a:ea typeface="+mn-ea"/>
          <a:cs typeface="+mn-cs"/>
        </a:defRPr>
      </a:lvl5pPr>
      <a:lvl6pPr marL="2286000" algn="l" defTabSz="914400" rtl="0" eaLnBrk="1" latinLnBrk="0" hangingPunct="1">
        <a:defRPr sz="1800" kern="1200">
          <a:solidFill>
            <a:schemeClr val="tx1"/>
          </a:solidFill>
          <a:latin typeface="+mn-lt"/>
          <a:ea typeface="+mn-ea"/>
          <a:cs typeface="+mn-cs"/>
        </a:defRPr>
      </a:lvl6pPr>
      <a:lvl7pPr marL="2743200" algn="l" defTabSz="914400" rtl="0" eaLnBrk="1" latinLnBrk="0" hangingPunct="1">
        <a:defRPr sz="1800" kern="1200">
          <a:solidFill>
            <a:schemeClr val="tx1"/>
          </a:solidFill>
          <a:latin typeface="+mn-lt"/>
          <a:ea typeface="+mn-ea"/>
          <a:cs typeface="+mn-cs"/>
        </a:defRPr>
      </a:lvl7pPr>
      <a:lvl8pPr marL="3200400" algn="l" defTabSz="914400" rtl="0" eaLnBrk="1" latinLnBrk="0" hangingPunct="1">
        <a:defRPr sz="1800" kern="1200">
          <a:solidFill>
            <a:schemeClr val="tx1"/>
          </a:solidFill>
          <a:latin typeface="+mn-lt"/>
          <a:ea typeface="+mn-ea"/>
          <a:cs typeface="+mn-cs"/>
        </a:defRPr>
      </a:lvl8pPr>
      <a:lvl9pPr marL="3657600" algn="l" defTabSz="914400" rtl="0" eaLnBrk="1" latinLnBrk="0" hangingPunct="1">
        <a:defRPr sz="1800" kern="1200">
          <a:solidFill>
            <a:schemeClr val="tx1"/>
          </a:solidFill>
          <a:latin typeface="+mn-lt"/>
          <a:ea typeface="+mn-ea"/>
          <a:cs typeface="+mn-cs"/>
        </a:defRPr>
      </a:lvl9pPr>
    </p:otherStyle>
  </p:txStyles>
</p:sldMaster>
</file>

<file path=ppt/slides/_rels/slide1.xml.rels><?xml version="1.0" encoding="UTF-8" standalone="yes"?>
<Relationships xmlns="http://schemas.openxmlformats.org/package/2006/relationships"><Relationship Id="rId3" Type="http://schemas.openxmlformats.org/officeDocument/2006/relationships/image" Target="../media/image3.jpeg"/><Relationship Id="rId2" Type="http://schemas.openxmlformats.org/officeDocument/2006/relationships/notesSlide" Target="../notesSlides/notesSlide1.xml"/><Relationship Id="rId1" Type="http://schemas.openxmlformats.org/officeDocument/2006/relationships/slideLayout" Target="../slideLayouts/slideLayout1.xml"/></Relationships>
</file>

<file path=ppt/slides/_rels/slide2.xml.rels><?xml version="1.0" encoding="UTF-8" standalone="yes"?>
<Relationships xmlns="http://schemas.openxmlformats.org/package/2006/relationships"><Relationship Id="rId3" Type="http://schemas.openxmlformats.org/officeDocument/2006/relationships/image" Target="../media/image4.jpeg"/><Relationship Id="rId2" Type="http://schemas.openxmlformats.org/officeDocument/2006/relationships/notesSlide" Target="../notesSlides/notesSlide2.xml"/><Relationship Id="rId1" Type="http://schemas.openxmlformats.org/officeDocument/2006/relationships/slideLayout" Target="../slideLayouts/slideLayout1.xml"/></Relationships>
</file>

<file path=ppt/slides/_rels/slide3.xml.rels><?xml version="1.0" encoding="UTF-8" standalone="yes"?>
<Relationships xmlns="http://schemas.openxmlformats.org/package/2006/relationships"><Relationship Id="rId3" Type="http://schemas.openxmlformats.org/officeDocument/2006/relationships/image" Target="../media/image5.png"/><Relationship Id="rId2" Type="http://schemas.openxmlformats.org/officeDocument/2006/relationships/notesSlide" Target="../notesSlides/notesSlide3.xml"/><Relationship Id="rId1" Type="http://schemas.openxmlformats.org/officeDocument/2006/relationships/slideLayout" Target="../slideLayouts/slideLayout1.xml"/></Relationships>
</file>

<file path=ppt/slides/_rels/slide4.xml.rels><?xml version="1.0" encoding="UTF-8" standalone="yes"?>
<Relationships xmlns="http://schemas.openxmlformats.org/package/2006/relationships"><Relationship Id="rId2" Type="http://schemas.openxmlformats.org/officeDocument/2006/relationships/notesSlide" Target="../notesSlides/notesSlide4.xml"/><Relationship Id="rId1" Type="http://schemas.openxmlformats.org/officeDocument/2006/relationships/slideLayout" Target="../slideLayouts/slideLayout1.xml"/></Relationships>
</file>

<file path=ppt/slides/_rels/slide5.xml.rels><?xml version="1.0" encoding="UTF-8" standalone="yes"?>
<Relationships xmlns="http://schemas.openxmlformats.org/package/2006/relationships"><Relationship Id="rId2" Type="http://schemas.openxmlformats.org/officeDocument/2006/relationships/notesSlide" Target="../notesSlides/notesSlide5.xml"/><Relationship Id="rId1" Type="http://schemas.openxmlformats.org/officeDocument/2006/relationships/slideLayout" Target="../slideLayouts/slideLayout1.xml"/></Relationships>
</file>

<file path=ppt/slides/_rels/slide6.xml.rels><?xml version="1.0" encoding="UTF-8" standalone="yes"?>
<Relationships xmlns="http://schemas.openxmlformats.org/package/2006/relationships"><Relationship Id="rId3" Type="http://schemas.openxmlformats.org/officeDocument/2006/relationships/image" Target="../media/image6.jpeg"/><Relationship Id="rId2" Type="http://schemas.openxmlformats.org/officeDocument/2006/relationships/notesSlide" Target="../notesSlides/notesSlide6.xml"/><Relationship Id="rId1" Type="http://schemas.openxmlformats.org/officeDocument/2006/relationships/slideLayout" Target="../slideLayouts/slideLayout1.xml"/></Relationships>
</file>

<file path=ppt/slides/_rels/slide7.xml.rels><?xml version="1.0" encoding="UTF-8" standalone="yes"?>
<Relationships xmlns="http://schemas.openxmlformats.org/package/2006/relationships"><Relationship Id="rId2" Type="http://schemas.openxmlformats.org/officeDocument/2006/relationships/notesSlide" Target="../notesSlides/notesSlide7.xml"/><Relationship Id="rId1" Type="http://schemas.openxmlformats.org/officeDocument/2006/relationships/slideLayout" Target="../slideLayouts/slideLayout1.xml"/></Relationships>
</file>

<file path=ppt/slides/_rels/slide8.xml.rels><?xml version="1.0" encoding="UTF-8" standalone="yes"?>
<Relationships xmlns="http://schemas.openxmlformats.org/package/2006/relationships"><Relationship Id="rId3" Type="http://schemas.openxmlformats.org/officeDocument/2006/relationships/image" Target="../media/image7.jpeg"/><Relationship Id="rId2" Type="http://schemas.openxmlformats.org/officeDocument/2006/relationships/notesSlide" Target="../notesSlides/notesSlide8.xml"/><Relationship Id="rId1" Type="http://schemas.openxmlformats.org/officeDocument/2006/relationships/slideLayout" Target="../slideLayouts/slideLayout1.xml"/><Relationship Id="rId4" Type="http://schemas.openxmlformats.org/officeDocument/2006/relationships/image" Target="../media/image8.png"/></Relationships>
</file>

<file path=ppt/slides/_rels/slide9.xml.rels><?xml version="1.0" encoding="UTF-8" standalone="yes"?>
<Relationships xmlns="http://schemas.openxmlformats.org/package/2006/relationships"><Relationship Id="rId3" Type="http://schemas.openxmlformats.org/officeDocument/2006/relationships/image" Target="../media/image9.jpeg"/><Relationship Id="rId2" Type="http://schemas.openxmlformats.org/officeDocument/2006/relationships/notesSlide" Target="../notesSlides/notesSlide9.xml"/><Relationship Id="rId1" Type="http://schemas.openxmlformats.org/officeDocument/2006/relationships/slideLayout" Target="../slideLayouts/slideLayout1.xml"/></Relationships>
</file>

<file path=ppt/slides/_rels/slide10.xml.rels><?xml version="1.0" encoding="UTF-8" standalone="yes"?>
<Relationships xmlns="http://schemas.openxmlformats.org/package/2006/relationships"><Relationship Id="rId3" Type="http://schemas.openxmlformats.org/officeDocument/2006/relationships/image" Target="../media/image10.jpeg"/><Relationship Id="rId2" Type="http://schemas.openxmlformats.org/officeDocument/2006/relationships/notesSlide" Target="../notesSlides/notesSlide10.xml"/><Relationship Id="rId1" Type="http://schemas.openxmlformats.org/officeDocument/2006/relationships/slideLayout" Target="../slideLayouts/slideLayout1.xml"/></Relationships>
</file>

<file path=ppt/slides/_rels/slide11.xml.rels><?xml version="1.0" encoding="UTF-8" standalone="yes"?>
<Relationships xmlns="http://schemas.openxmlformats.org/package/2006/relationships"><Relationship Id="rId2" Type="http://schemas.openxmlformats.org/officeDocument/2006/relationships/notesSlide" Target="../notesSlides/notesSlide11.xml"/><Relationship Id="rId1" Type="http://schemas.openxmlformats.org/officeDocument/2006/relationships/slideLayout" Target="../slideLayouts/slideLayout1.xml"/></Relationships>
</file>

<file path=ppt/slides/_rels/slide12.xml.rels><?xml version="1.0" encoding="UTF-8" standalone="yes"?>
<Relationships xmlns="http://schemas.openxmlformats.org/package/2006/relationships"><Relationship Id="rId3" Type="http://schemas.openxmlformats.org/officeDocument/2006/relationships/image" Target="../media/image11.jpeg"/><Relationship Id="rId2" Type="http://schemas.openxmlformats.org/officeDocument/2006/relationships/notesSlide" Target="../notesSlides/notesSlide12.xml"/><Relationship Id="rId1" Type="http://schemas.openxmlformats.org/officeDocument/2006/relationships/slideLayout" Target="../slideLayouts/slideLayout1.xml"/></Relationships>
</file>

<file path=ppt/slides/_rels/slide13.xml.rels><?xml version="1.0" encoding="UTF-8" standalone="yes"?>
<Relationships xmlns="http://schemas.openxmlformats.org/package/2006/relationships"><Relationship Id="rId3" Type="http://schemas.openxmlformats.org/officeDocument/2006/relationships/image" Target="../media/image12.png"/><Relationship Id="rId2" Type="http://schemas.openxmlformats.org/officeDocument/2006/relationships/notesSlide" Target="../notesSlides/notesSlide13.xml"/><Relationship Id="rId1" Type="http://schemas.openxmlformats.org/officeDocument/2006/relationships/slideLayout" Target="../slideLayouts/slideLayout1.xml"/></Relationships>
</file>

<file path=ppt/slides/_rels/slide14.xml.rels><?xml version="1.0" encoding="UTF-8" standalone="yes"?>
<Relationships xmlns="http://schemas.openxmlformats.org/package/2006/relationships"><Relationship Id="rId3" Type="http://schemas.openxmlformats.org/officeDocument/2006/relationships/image" Target="../media/image13.jpeg"/><Relationship Id="rId2" Type="http://schemas.openxmlformats.org/officeDocument/2006/relationships/notesSlide" Target="../notesSlides/notesSlide14.xml"/><Relationship Id="rId1" Type="http://schemas.openxmlformats.org/officeDocument/2006/relationships/slideLayout" Target="../slideLayouts/slideLayout1.xml"/></Relationships>
</file>

<file path=ppt/slides/_rels/slide15.xml.rels><?xml version="1.0" encoding="UTF-8" standalone="yes"?>
<Relationships xmlns="http://schemas.openxmlformats.org/package/2006/relationships"><Relationship Id="rId3" Type="http://schemas.openxmlformats.org/officeDocument/2006/relationships/image" Target="../media/image14.jpeg"/><Relationship Id="rId2" Type="http://schemas.openxmlformats.org/officeDocument/2006/relationships/notesSlide" Target="../notesSlides/notesSlide15.xml"/><Relationship Id="rId1" Type="http://schemas.openxmlformats.org/officeDocument/2006/relationships/slideLayout" Target="../slideLayouts/slideLayout1.xml"/><Relationship Id="rId4" Type="http://schemas.openxmlformats.org/officeDocument/2006/relationships/image" Target="../media/image15.jpeg"/></Relationships>
</file>

<file path=ppt/slides/_rels/slide16.xml.rels><?xml version="1.0" encoding="UTF-8" standalone="yes"?>
<Relationships xmlns="http://schemas.openxmlformats.org/package/2006/relationships"><Relationship Id="rId3" Type="http://schemas.openxmlformats.org/officeDocument/2006/relationships/image" Target="../media/image16.jpeg"/><Relationship Id="rId2" Type="http://schemas.openxmlformats.org/officeDocument/2006/relationships/notesSlide" Target="../notesSlides/notesSlide16.xml"/><Relationship Id="rId1" Type="http://schemas.openxmlformats.org/officeDocument/2006/relationships/slideLayout" Target="../slideLayouts/slideLayout1.xml"/></Relationships>
</file>

<file path=ppt/slides/_rels/slide17.xml.rels><?xml version="1.0" encoding="UTF-8" standalone="yes"?>
<Relationships xmlns="http://schemas.openxmlformats.org/package/2006/relationships"><Relationship Id="rId3" Type="http://schemas.openxmlformats.org/officeDocument/2006/relationships/image" Target="../media/image17.jpeg"/><Relationship Id="rId2" Type="http://schemas.openxmlformats.org/officeDocument/2006/relationships/notesSlide" Target="../notesSlides/notesSlide17.xml"/><Relationship Id="rId1" Type="http://schemas.openxmlformats.org/officeDocument/2006/relationships/slideLayout" Target="../slideLayouts/slideLayout1.xml"/><Relationship Id="rId4" Type="http://schemas.openxmlformats.org/officeDocument/2006/relationships/image" Target="../media/image18.jpeg"/></Relationships>
</file>

<file path=ppt/slides/_rels/slide18.xml.rels><?xml version="1.0" encoding="UTF-8" standalone="yes"?>
<Relationships xmlns="http://schemas.openxmlformats.org/package/2006/relationships"><Relationship Id="rId3" Type="http://schemas.openxmlformats.org/officeDocument/2006/relationships/image" Target="../media/image19.jpeg"/><Relationship Id="rId2" Type="http://schemas.openxmlformats.org/officeDocument/2006/relationships/notesSlide" Target="../notesSlides/notesSlide18.xml"/><Relationship Id="rId1" Type="http://schemas.openxmlformats.org/officeDocument/2006/relationships/slideLayout" Target="../slideLayouts/slideLayout1.xml"/><Relationship Id="rId4" Type="http://schemas.openxmlformats.org/officeDocument/2006/relationships/image" Target="../media/image20.jpeg"/></Relationships>
</file>

<file path=ppt/slides/_rels/slide19.xml.rels><?xml version="1.0" encoding="UTF-8" standalone="yes"?>
<Relationships xmlns="http://schemas.openxmlformats.org/package/2006/relationships"><Relationship Id="rId3" Type="http://schemas.openxmlformats.org/officeDocument/2006/relationships/image" Target="../media/image21.jpeg"/><Relationship Id="rId2" Type="http://schemas.openxmlformats.org/officeDocument/2006/relationships/notesSlide" Target="../notesSlides/notesSlide19.xml"/><Relationship Id="rId1" Type="http://schemas.openxmlformats.org/officeDocument/2006/relationships/slideLayout" Target="../slideLayouts/slideLayout1.xml"/></Relationships>
</file>

<file path=ppt/slides/_rels/slide20.xml.rels><?xml version="1.0" encoding="UTF-8" standalone="yes"?>
<Relationships xmlns="http://schemas.openxmlformats.org/package/2006/relationships"><Relationship Id="rId3" Type="http://schemas.openxmlformats.org/officeDocument/2006/relationships/image" Target="../media/image22.jpeg"/><Relationship Id="rId2" Type="http://schemas.openxmlformats.org/officeDocument/2006/relationships/notesSlide" Target="../notesSlides/notesSlide20.xml"/><Relationship Id="rId1" Type="http://schemas.openxmlformats.org/officeDocument/2006/relationships/slideLayout" Target="../slideLayouts/slideLayout1.xml"/><Relationship Id="rId4" Type="http://schemas.openxmlformats.org/officeDocument/2006/relationships/image" Target="../media/image23.jpeg"/></Relationships>
</file>

<file path=ppt/slides/_rels/slide21.xml.rels><?xml version="1.0" encoding="UTF-8" standalone="yes"?>
<Relationships xmlns="http://schemas.openxmlformats.org/package/2006/relationships"><Relationship Id="rId3" Type="http://schemas.openxmlformats.org/officeDocument/2006/relationships/image" Target="../media/image24.jpeg"/><Relationship Id="rId2" Type="http://schemas.openxmlformats.org/officeDocument/2006/relationships/notesSlide" Target="../notesSlides/notesSlide21.xml"/><Relationship Id="rId1" Type="http://schemas.openxmlformats.org/officeDocument/2006/relationships/slideLayout" Target="../slideLayouts/slideLayout1.xml"/><Relationship Id="rId4" Type="http://schemas.openxmlformats.org/officeDocument/2006/relationships/image" Target="../media/image25.jpeg"/></Relationships>
</file>

<file path=ppt/slides/_rels/slide22.xml.rels><?xml version="1.0" encoding="UTF-8" standalone="yes"?>
<Relationships xmlns="http://schemas.openxmlformats.org/package/2006/relationships"><Relationship Id="rId3" Type="http://schemas.openxmlformats.org/officeDocument/2006/relationships/image" Target="../media/image26.jpeg"/><Relationship Id="rId2" Type="http://schemas.openxmlformats.org/officeDocument/2006/relationships/notesSlide" Target="../notesSlides/notesSlide22.xml"/><Relationship Id="rId1" Type="http://schemas.openxmlformats.org/officeDocument/2006/relationships/slideLayout" Target="../slideLayouts/slideLayout1.xml"/></Relationships>
</file>

<file path=ppt/slides/_rels/slide23.xml.rels><?xml version="1.0" encoding="UTF-8" standalone="yes"?>
<Relationships xmlns="http://schemas.openxmlformats.org/package/2006/relationships"><Relationship Id="rId3" Type="http://schemas.openxmlformats.org/officeDocument/2006/relationships/image" Target="../media/image27.jpeg"/><Relationship Id="rId2" Type="http://schemas.openxmlformats.org/officeDocument/2006/relationships/notesSlide" Target="../notesSlides/notesSlide23.xml"/><Relationship Id="rId1" Type="http://schemas.openxmlformats.org/officeDocument/2006/relationships/slideLayout" Target="../slideLayouts/slideLayout1.xml"/><Relationship Id="rId4" Type="http://schemas.openxmlformats.org/officeDocument/2006/relationships/image" Target="../media/image28.jpeg"/></Relationships>
</file>

<file path=ppt/slides/_rels/slide24.xml.rels><?xml version="1.0" encoding="UTF-8" standalone="yes"?>
<Relationships xmlns="http://schemas.openxmlformats.org/package/2006/relationships"><Relationship Id="rId3" Type="http://schemas.openxmlformats.org/officeDocument/2006/relationships/image" Target="../media/image29.jpeg"/><Relationship Id="rId2" Type="http://schemas.openxmlformats.org/officeDocument/2006/relationships/notesSlide" Target="../notesSlides/notesSlide24.xml"/><Relationship Id="rId1" Type="http://schemas.openxmlformats.org/officeDocument/2006/relationships/slideLayout" Target="../slideLayouts/slideLayout1.xml"/><Relationship Id="rId4" Type="http://schemas.openxmlformats.org/officeDocument/2006/relationships/image" Target="../media/image30.jpeg"/></Relationships>
</file>

<file path=ppt/slides/_rels/slide25.xml.rels><?xml version="1.0" encoding="UTF-8" standalone="yes"?>
<Relationships xmlns="http://schemas.openxmlformats.org/package/2006/relationships"><Relationship Id="rId3" Type="http://schemas.openxmlformats.org/officeDocument/2006/relationships/image" Target="../media/image31.jpeg"/><Relationship Id="rId2" Type="http://schemas.openxmlformats.org/officeDocument/2006/relationships/notesSlide" Target="../notesSlides/notesSlide25.xml"/><Relationship Id="rId1" Type="http://schemas.openxmlformats.org/officeDocument/2006/relationships/slideLayout" Target="../slideLayouts/slideLayout1.xml"/></Relationships>
</file>

<file path=ppt/slides/_rels/slide26.xml.rels><?xml version="1.0" encoding="UTF-8" standalone="yes"?>
<Relationships xmlns="http://schemas.openxmlformats.org/package/2006/relationships"><Relationship Id="rId3" Type="http://schemas.openxmlformats.org/officeDocument/2006/relationships/image" Target="../media/image32.png"/><Relationship Id="rId2" Type="http://schemas.openxmlformats.org/officeDocument/2006/relationships/notesSlide" Target="../notesSlides/notesSlide26.xml"/><Relationship Id="rId1" Type="http://schemas.openxmlformats.org/officeDocument/2006/relationships/slideLayout" Target="../slideLayouts/slideLayout1.xml"/></Relationships>
</file>

<file path=ppt/slides/_rels/slide27.xml.rels><?xml version="1.0" encoding="UTF-8" standalone="yes"?>
<Relationships xmlns="http://schemas.openxmlformats.org/package/2006/relationships"><Relationship Id="rId3" Type="http://schemas.openxmlformats.org/officeDocument/2006/relationships/image" Target="../media/image33.jpeg"/><Relationship Id="rId2" Type="http://schemas.openxmlformats.org/officeDocument/2006/relationships/notesSlide" Target="../notesSlides/notesSlide27.xml"/><Relationship Id="rId1" Type="http://schemas.openxmlformats.org/officeDocument/2006/relationships/slideLayout" Target="../slideLayouts/slideLayout1.xml"/><Relationship Id="rId4" Type="http://schemas.openxmlformats.org/officeDocument/2006/relationships/image" Target="../media/image34.jpeg"/></Relationships>
</file>

<file path=ppt/slides/_rels/slide28.xml.rels><?xml version="1.0" encoding="UTF-8" standalone="yes"?>
<Relationships xmlns="http://schemas.openxmlformats.org/package/2006/relationships"><Relationship Id="rId2" Type="http://schemas.openxmlformats.org/officeDocument/2006/relationships/notesSlide" Target="../notesSlides/notesSlide28.xml"/><Relationship Id="rId1" Type="http://schemas.openxmlformats.org/officeDocument/2006/relationships/slideLayout" Target="../slideLayouts/slideLayout1.xml"/></Relationships>
</file>

<file path=ppt/slides/_rels/slide29.xml.rels><?xml version="1.0" encoding="UTF-8" standalone="yes"?>
<Relationships xmlns="http://schemas.openxmlformats.org/package/2006/relationships"><Relationship Id="rId3" Type="http://schemas.openxmlformats.org/officeDocument/2006/relationships/image" Target="../media/image35.jpeg"/><Relationship Id="rId2" Type="http://schemas.openxmlformats.org/officeDocument/2006/relationships/notesSlide" Target="../notesSlides/notesSlide29.xml"/><Relationship Id="rId1" Type="http://schemas.openxmlformats.org/officeDocument/2006/relationships/slideLayout" Target="../slideLayouts/slideLayout1.xml"/></Relationships>
</file>

<file path=ppt/slides/_rels/slide30.xml.rels><?xml version="1.0" encoding="UTF-8" standalone="yes"?>
<Relationships xmlns="http://schemas.openxmlformats.org/package/2006/relationships"><Relationship Id="rId3" Type="http://schemas.openxmlformats.org/officeDocument/2006/relationships/image" Target="../media/image36.jpeg"/><Relationship Id="rId2" Type="http://schemas.openxmlformats.org/officeDocument/2006/relationships/notesSlide" Target="../notesSlides/notesSlide30.xml"/><Relationship Id="rId1" Type="http://schemas.openxmlformats.org/officeDocument/2006/relationships/slideLayout" Target="../slideLayouts/slideLayout1.xml"/></Relationships>
</file>

<file path=ppt/slides/_rels/slide31.xml.rels><?xml version="1.0" encoding="UTF-8" standalone="yes"?>
<Relationships xmlns="http://schemas.openxmlformats.org/package/2006/relationships"><Relationship Id="rId2" Type="http://schemas.openxmlformats.org/officeDocument/2006/relationships/notesSlide" Target="../notesSlides/notesSlide31.xml"/><Relationship Id="rId1" Type="http://schemas.openxmlformats.org/officeDocument/2006/relationships/slideLayout" Target="../slideLayouts/slideLayout1.xml"/></Relationships>
</file>

<file path=ppt/slides/_rels/slide32.xml.rels><?xml version="1.0" encoding="UTF-8" standalone="yes"?>
<Relationships xmlns="http://schemas.openxmlformats.org/package/2006/relationships"><Relationship Id="rId3" Type="http://schemas.openxmlformats.org/officeDocument/2006/relationships/image" Target="../media/image37.jpeg"/><Relationship Id="rId2" Type="http://schemas.openxmlformats.org/officeDocument/2006/relationships/notesSlide" Target="../notesSlides/notesSlide32.xml"/><Relationship Id="rId1" Type="http://schemas.openxmlformats.org/officeDocument/2006/relationships/slideLayout" Target="../slideLayouts/slideLayout1.xml"/></Relationships>
</file>

<file path=ppt/slides/_rels/slide33.xml.rels><?xml version="1.0" encoding="UTF-8" standalone="yes"?>
<Relationships xmlns="http://schemas.openxmlformats.org/package/2006/relationships"><Relationship Id="rId3" Type="http://schemas.openxmlformats.org/officeDocument/2006/relationships/image" Target="../media/image38.jpeg"/><Relationship Id="rId2" Type="http://schemas.openxmlformats.org/officeDocument/2006/relationships/notesSlide" Target="../notesSlides/notesSlide33.xml"/><Relationship Id="rId1" Type="http://schemas.openxmlformats.org/officeDocument/2006/relationships/slideLayout" Target="../slideLayouts/slideLayout1.xml"/></Relationships>
</file>

<file path=ppt/slides/_rels/slide34.xml.rels><?xml version="1.0" encoding="UTF-8" standalone="yes"?>
<Relationships xmlns="http://schemas.openxmlformats.org/package/2006/relationships"><Relationship Id="rId3" Type="http://schemas.openxmlformats.org/officeDocument/2006/relationships/image" Target="../media/image39.jpeg"/><Relationship Id="rId2" Type="http://schemas.openxmlformats.org/officeDocument/2006/relationships/notesSlide" Target="../notesSlides/notesSlide34.xml"/><Relationship Id="rId1" Type="http://schemas.openxmlformats.org/officeDocument/2006/relationships/slideLayout" Target="../slideLayouts/slideLayout1.xml"/></Relationships>
</file>

<file path=ppt/slides/_rels/slide35.xml.rels><?xml version="1.0" encoding="UTF-8" standalone="yes"?>
<Relationships xmlns="http://schemas.openxmlformats.org/package/2006/relationships"><Relationship Id="rId3" Type="http://schemas.openxmlformats.org/officeDocument/2006/relationships/image" Target="../media/image40.jpeg"/><Relationship Id="rId2" Type="http://schemas.openxmlformats.org/officeDocument/2006/relationships/notesSlide" Target="../notesSlides/notesSlide35.xml"/><Relationship Id="rId1" Type="http://schemas.openxmlformats.org/officeDocument/2006/relationships/slideLayout" Target="../slideLayouts/slideLayout1.xml"/><Relationship Id="rId4" Type="http://schemas.openxmlformats.org/officeDocument/2006/relationships/image" Target="../media/image41.jpeg"/></Relationships>
</file>

<file path=ppt/slides/_rels/slide36.xml.rels><?xml version="1.0" encoding="UTF-8" standalone="yes"?>
<Relationships xmlns="http://schemas.openxmlformats.org/package/2006/relationships"><Relationship Id="rId3" Type="http://schemas.openxmlformats.org/officeDocument/2006/relationships/image" Target="../media/image42.png"/><Relationship Id="rId2" Type="http://schemas.openxmlformats.org/officeDocument/2006/relationships/notesSlide" Target="../notesSlides/notesSlide36.xml"/><Relationship Id="rId1" Type="http://schemas.openxmlformats.org/officeDocument/2006/relationships/slideLayout" Target="../slideLayouts/slideLayout1.xml"/><Relationship Id="rId4" Type="http://schemas.openxmlformats.org/officeDocument/2006/relationships/image" Target="../media/image43.jpeg"/></Relationships>
</file>

<file path=ppt/slides/_rels/slide37.xml.rels><?xml version="1.0" encoding="UTF-8" standalone="yes"?>
<Relationships xmlns="http://schemas.openxmlformats.org/package/2006/relationships"><Relationship Id="rId3" Type="http://schemas.openxmlformats.org/officeDocument/2006/relationships/image" Target="../media/image44.jpeg"/><Relationship Id="rId2" Type="http://schemas.openxmlformats.org/officeDocument/2006/relationships/notesSlide" Target="../notesSlides/notesSlide37.xml"/><Relationship Id="rId1" Type="http://schemas.openxmlformats.org/officeDocument/2006/relationships/slideLayout" Target="../slideLayouts/slideLayout1.xml"/></Relationships>
</file>

<file path=ppt/slides/_rels/slide38.xml.rels><?xml version="1.0" encoding="UTF-8" standalone="yes"?>
<Relationships xmlns="http://schemas.openxmlformats.org/package/2006/relationships"><Relationship Id="rId3" Type="http://schemas.openxmlformats.org/officeDocument/2006/relationships/image" Target="../media/image45.jpeg"/><Relationship Id="rId2" Type="http://schemas.openxmlformats.org/officeDocument/2006/relationships/notesSlide" Target="../notesSlides/notesSlide38.xml"/><Relationship Id="rId1" Type="http://schemas.openxmlformats.org/officeDocument/2006/relationships/slideLayout" Target="../slideLayouts/slideLayout1.xml"/></Relationships>
</file>

<file path=ppt/slides/_rels/slide39.xml.rels><?xml version="1.0" encoding="UTF-8" standalone="yes"?>
<Relationships xmlns="http://schemas.openxmlformats.org/package/2006/relationships"><Relationship Id="rId3" Type="http://schemas.openxmlformats.org/officeDocument/2006/relationships/image" Target="../media/image46.jpeg"/><Relationship Id="rId2" Type="http://schemas.openxmlformats.org/officeDocument/2006/relationships/notesSlide" Target="../notesSlides/notesSlide39.xml"/><Relationship Id="rId1" Type="http://schemas.openxmlformats.org/officeDocument/2006/relationships/slideLayout" Target="../slideLayouts/slideLayout1.xml"/></Relationships>
</file>

<file path=ppt/slides/_rels/slide40.xml.rels><?xml version="1.0" encoding="UTF-8" standalone="yes"?>
<Relationships xmlns="http://schemas.openxmlformats.org/package/2006/relationships"><Relationship Id="rId3" Type="http://schemas.openxmlformats.org/officeDocument/2006/relationships/image" Target="../media/image47.jpeg"/><Relationship Id="rId2" Type="http://schemas.openxmlformats.org/officeDocument/2006/relationships/notesSlide" Target="../notesSlides/notesSlide40.xml"/><Relationship Id="rId1" Type="http://schemas.openxmlformats.org/officeDocument/2006/relationships/slideLayout" Target="../slideLayouts/slideLayout1.xml"/></Relationships>
</file>

<file path=ppt/slides/_rels/slide41.xml.rels><?xml version="1.0" encoding="UTF-8" standalone="yes"?>
<Relationships xmlns="http://schemas.openxmlformats.org/package/2006/relationships"><Relationship Id="rId3" Type="http://schemas.openxmlformats.org/officeDocument/2006/relationships/image" Target="../media/image48.jpeg"/><Relationship Id="rId2" Type="http://schemas.openxmlformats.org/officeDocument/2006/relationships/notesSlide" Target="../notesSlides/notesSlide41.xml"/><Relationship Id="rId1" Type="http://schemas.openxmlformats.org/officeDocument/2006/relationships/slideLayout" Target="../slideLayouts/slideLayout1.xml"/></Relationships>
</file>

<file path=ppt/slides/_rels/slide42.xml.rels><?xml version="1.0" encoding="UTF-8" standalone="yes"?>
<Relationships xmlns="http://schemas.openxmlformats.org/package/2006/relationships"><Relationship Id="rId3" Type="http://schemas.openxmlformats.org/officeDocument/2006/relationships/image" Target="../media/image49.jpeg"/><Relationship Id="rId2" Type="http://schemas.openxmlformats.org/officeDocument/2006/relationships/notesSlide" Target="../notesSlides/notesSlide42.xml"/><Relationship Id="rId1" Type="http://schemas.openxmlformats.org/officeDocument/2006/relationships/slideLayout" Target="../slideLayouts/slideLayout1.xml"/><Relationship Id="rId4" Type="http://schemas.openxmlformats.org/officeDocument/2006/relationships/image" Target="../media/image50.jpeg"/></Relationships>
</file>

<file path=ppt/slides/_rels/slide43.xml.rels><?xml version="1.0" encoding="UTF-8" standalone="yes"?>
<Relationships xmlns="http://schemas.openxmlformats.org/package/2006/relationships"><Relationship Id="rId3" Type="http://schemas.openxmlformats.org/officeDocument/2006/relationships/image" Target="../media/image51.jpeg"/><Relationship Id="rId2" Type="http://schemas.openxmlformats.org/officeDocument/2006/relationships/notesSlide" Target="../notesSlides/notesSlide43.xml"/><Relationship Id="rId1" Type="http://schemas.openxmlformats.org/officeDocument/2006/relationships/slideLayout" Target="../slideLayouts/slideLayout1.xml"/></Relationships>
</file>

<file path=ppt/slides/_rels/slide44.xml.rels><?xml version="1.0" encoding="UTF-8" standalone="yes"?>
<Relationships xmlns="http://schemas.openxmlformats.org/package/2006/relationships"><Relationship Id="rId3" Type="http://schemas.openxmlformats.org/officeDocument/2006/relationships/image" Target="../media/image52.jpeg"/><Relationship Id="rId2" Type="http://schemas.openxmlformats.org/officeDocument/2006/relationships/notesSlide" Target="../notesSlides/notesSlide44.xml"/><Relationship Id="rId1" Type="http://schemas.openxmlformats.org/officeDocument/2006/relationships/slideLayout" Target="../slideLayouts/slideLayout1.xml"/></Relationships>
</file>

<file path=ppt/slides/_rels/slide45.xml.rels><?xml version="1.0" encoding="UTF-8" standalone="yes"?>
<Relationships xmlns="http://schemas.openxmlformats.org/package/2006/relationships"><Relationship Id="rId3" Type="http://schemas.openxmlformats.org/officeDocument/2006/relationships/image" Target="../media/image53.jpeg"/><Relationship Id="rId2" Type="http://schemas.openxmlformats.org/officeDocument/2006/relationships/notesSlide" Target="../notesSlides/notesSlide45.xml"/><Relationship Id="rId1" Type="http://schemas.openxmlformats.org/officeDocument/2006/relationships/slideLayout" Target="../slideLayouts/slideLayout1.xml"/><Relationship Id="rId5" Type="http://schemas.openxmlformats.org/officeDocument/2006/relationships/image" Target="../media/image55.png"/><Relationship Id="rId4" Type="http://schemas.openxmlformats.org/officeDocument/2006/relationships/image" Target="../media/image54.jpeg"/></Relationships>
</file>

<file path=ppt/slides/_rels/slide46.xml.rels><?xml version="1.0" encoding="UTF-8" standalone="yes"?>
<Relationships xmlns="http://schemas.openxmlformats.org/package/2006/relationships"><Relationship Id="rId3" Type="http://schemas.openxmlformats.org/officeDocument/2006/relationships/image" Target="../media/image56.jpeg"/><Relationship Id="rId2" Type="http://schemas.openxmlformats.org/officeDocument/2006/relationships/notesSlide" Target="../notesSlides/notesSlide46.xml"/><Relationship Id="rId1" Type="http://schemas.openxmlformats.org/officeDocument/2006/relationships/slideLayout" Target="../slideLayouts/slideLayout1.xml"/><Relationship Id="rId4" Type="http://schemas.openxmlformats.org/officeDocument/2006/relationships/image" Target="../media/image57.jpeg"/></Relationships>
</file>

<file path=ppt/slides/_rels/slide47.xml.rels><?xml version="1.0" encoding="UTF-8" standalone="yes"?>
<Relationships xmlns="http://schemas.openxmlformats.org/package/2006/relationships"><Relationship Id="rId3" Type="http://schemas.openxmlformats.org/officeDocument/2006/relationships/image" Target="../media/image58.jpeg"/><Relationship Id="rId2" Type="http://schemas.openxmlformats.org/officeDocument/2006/relationships/notesSlide" Target="../notesSlides/notesSlide47.xml"/><Relationship Id="rId1" Type="http://schemas.openxmlformats.org/officeDocument/2006/relationships/slideLayout" Target="../slideLayouts/slideLayout1.xml"/></Relationships>
</file>

<file path=ppt/slides/_rels/slide48.xml.rels><?xml version="1.0" encoding="UTF-8" standalone="yes"?>
<Relationships xmlns="http://schemas.openxmlformats.org/package/2006/relationships"><Relationship Id="rId3" Type="http://schemas.openxmlformats.org/officeDocument/2006/relationships/image" Target="../media/image59.jpeg"/><Relationship Id="rId2" Type="http://schemas.openxmlformats.org/officeDocument/2006/relationships/notesSlide" Target="../notesSlides/notesSlide48.xml"/><Relationship Id="rId1" Type="http://schemas.openxmlformats.org/officeDocument/2006/relationships/slideLayout" Target="../slideLayouts/slideLayout1.xml"/></Relationships>
</file>

<file path=ppt/slides/_rels/slide49.xml.rels><?xml version="1.0" encoding="UTF-8" standalone="yes"?>
<Relationships xmlns="http://schemas.openxmlformats.org/package/2006/relationships"><Relationship Id="rId3" Type="http://schemas.openxmlformats.org/officeDocument/2006/relationships/image" Target="../media/image60.png"/><Relationship Id="rId2" Type="http://schemas.openxmlformats.org/officeDocument/2006/relationships/notesSlide" Target="../notesSlides/notesSlide49.xml"/><Relationship Id="rId1" Type="http://schemas.openxmlformats.org/officeDocument/2006/relationships/slideLayout" Target="../slideLayouts/slideLayout1.xml"/></Relationships>
</file>

<file path=ppt/slides/_rels/slide50.xml.rels><?xml version="1.0" encoding="UTF-8" standalone="yes"?>
<Relationships xmlns="http://schemas.openxmlformats.org/package/2006/relationships"><Relationship Id="rId3" Type="http://schemas.openxmlformats.org/officeDocument/2006/relationships/image" Target="../media/image61.jpeg"/><Relationship Id="rId2" Type="http://schemas.openxmlformats.org/officeDocument/2006/relationships/notesSlide" Target="../notesSlides/notesSlide50.xml"/><Relationship Id="rId1" Type="http://schemas.openxmlformats.org/officeDocument/2006/relationships/slideLayout" Target="../slideLayouts/slideLayout1.xml"/></Relationships>
</file>

<file path=ppt/slides/_rels/slide51.xml.rels><?xml version="1.0" encoding="UTF-8" standalone="yes"?>
<Relationships xmlns="http://schemas.openxmlformats.org/package/2006/relationships"><Relationship Id="rId3" Type="http://schemas.openxmlformats.org/officeDocument/2006/relationships/image" Target="../media/image62.jpeg"/><Relationship Id="rId2" Type="http://schemas.openxmlformats.org/officeDocument/2006/relationships/notesSlide" Target="../notesSlides/notesSlide51.xml"/><Relationship Id="rId1" Type="http://schemas.openxmlformats.org/officeDocument/2006/relationships/slideLayout" Target="../slideLayouts/slideLayout1.xml"/></Relationships>
</file>

<file path=ppt/slides/_rels/slide52.xml.rels><?xml version="1.0" encoding="UTF-8" standalone="yes"?>
<Relationships xmlns="http://schemas.openxmlformats.org/package/2006/relationships"><Relationship Id="rId3" Type="http://schemas.openxmlformats.org/officeDocument/2006/relationships/image" Target="../media/image63.jpeg"/><Relationship Id="rId2" Type="http://schemas.openxmlformats.org/officeDocument/2006/relationships/notesSlide" Target="../notesSlides/notesSlide52.xml"/><Relationship Id="rId1" Type="http://schemas.openxmlformats.org/officeDocument/2006/relationships/slideLayout" Target="../slideLayouts/slideLayout1.xml"/><Relationship Id="rId4" Type="http://schemas.openxmlformats.org/officeDocument/2006/relationships/image" Target="../media/image64.jpeg"/></Relationships>
</file>

<file path=ppt/slides/_rels/slide53.xml.rels><?xml version="1.0" encoding="UTF-8" standalone="yes"?>
<Relationships xmlns="http://schemas.openxmlformats.org/package/2006/relationships"><Relationship Id="rId3" Type="http://schemas.openxmlformats.org/officeDocument/2006/relationships/image" Target="../media/image65.jpeg"/><Relationship Id="rId2" Type="http://schemas.openxmlformats.org/officeDocument/2006/relationships/notesSlide" Target="../notesSlides/notesSlide53.xml"/><Relationship Id="rId1" Type="http://schemas.openxmlformats.org/officeDocument/2006/relationships/slideLayout" Target="../slideLayouts/slideLayout1.xml"/><Relationship Id="rId4" Type="http://schemas.openxmlformats.org/officeDocument/2006/relationships/image" Target="../media/image66.jpeg"/></Relationships>
</file>

<file path=ppt/slides/_rels/slide54.xml.rels><?xml version="1.0" encoding="UTF-8" standalone="yes"?>
<Relationships xmlns="http://schemas.openxmlformats.org/package/2006/relationships"><Relationship Id="rId2" Type="http://schemas.openxmlformats.org/officeDocument/2006/relationships/notesSlide" Target="../notesSlides/notesSlide54.xml"/><Relationship Id="rId1" Type="http://schemas.openxmlformats.org/officeDocument/2006/relationships/slideLayout" Target="../slideLayouts/slideLayout1.xml"/></Relationships>
</file>

<file path=ppt/slides/_rels/slide55.xml.rels><?xml version="1.0" encoding="UTF-8" standalone="yes"?>
<Relationships xmlns="http://schemas.openxmlformats.org/package/2006/relationships"><Relationship Id="rId2" Type="http://schemas.openxmlformats.org/officeDocument/2006/relationships/notesSlide" Target="../notesSlides/notesSlide55.xml"/><Relationship Id="rId1" Type="http://schemas.openxmlformats.org/officeDocument/2006/relationships/slideLayout" Target="../slideLayouts/slideLayout1.xml"/></Relationships>
</file>

<file path=ppt/slides/_rels/slide56.xml.rels><?xml version="1.0" encoding="UTF-8" standalone="yes"?>
<Relationships xmlns="http://schemas.openxmlformats.org/package/2006/relationships"><Relationship Id="rId2" Type="http://schemas.openxmlformats.org/officeDocument/2006/relationships/notesSlide" Target="../notesSlides/notesSlide56.xml"/><Relationship Id="rId1" Type="http://schemas.openxmlformats.org/officeDocument/2006/relationships/slideLayout" Target="../slideLayouts/slideLayout1.xml"/></Relationships>
</file>

<file path=ppt/slides/_rels/slide57.xml.rels><?xml version="1.0" encoding="UTF-8" standalone="yes"?>
<Relationships xmlns="http://schemas.openxmlformats.org/package/2006/relationships"><Relationship Id="rId3" Type="http://schemas.openxmlformats.org/officeDocument/2006/relationships/image" Target="../media/image67.jpeg"/><Relationship Id="rId2" Type="http://schemas.openxmlformats.org/officeDocument/2006/relationships/notesSlide" Target="../notesSlides/notesSlide57.xml"/><Relationship Id="rId1" Type="http://schemas.openxmlformats.org/officeDocument/2006/relationships/slideLayout" Target="../slideLayouts/slideLayout1.xml"/><Relationship Id="rId5" Type="http://schemas.openxmlformats.org/officeDocument/2006/relationships/image" Target="../media/image68.jpeg"/><Relationship Id="rId4" Type="http://schemas.openxmlformats.org/officeDocument/2006/relationships/hyperlink" Target="https://www.facebook.com/BWCPATHS" TargetMode="External"/></Relationships>
</file>

<file path=ppt/slides/_rels/slide58.xml.rels><?xml version="1.0" encoding="UTF-8" standalone="yes"?>
<Relationships xmlns="http://schemas.openxmlformats.org/package/2006/relationships"><Relationship Id="rId2" Type="http://schemas.openxmlformats.org/officeDocument/2006/relationships/image" Target="../media/image69.jpeg"/><Relationship Id="rId1" Type="http://schemas.openxmlformats.org/officeDocument/2006/relationships/slideLayout" Target="../slideLayouts/slideLayout1.xml"/></Relationships>
</file>

<file path=ppt/slides/_rels/slide59.xml.rels><?xml version="1.0" encoding="UTF-8" standalone="yes"?>
<Relationships xmlns="http://schemas.openxmlformats.org/package/2006/relationships"><Relationship Id="rId2" Type="http://schemas.openxmlformats.org/officeDocument/2006/relationships/image" Target="../media/image70.jpg"/><Relationship Id="rId1" Type="http://schemas.openxmlformats.org/officeDocument/2006/relationships/slideLayout" Target="../slideLayouts/slideLayout1.xml"/></Relationships>
</file>

<file path=ppt/slides/slide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1</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sp>
        <p:nvSpPr>
          <p:cNvPr id="2" name="Rectangle 1"/>
          <p:cNvSpPr/>
          <p:nvPr/>
        </p:nvSpPr>
        <p:spPr>
          <a:xfrm>
            <a:off x="6248400" y="953561"/>
            <a:ext cx="2743200" cy="553998"/>
          </a:xfrm>
          <a:prstGeom prst="rect">
            <a:avLst/>
          </a:prstGeom>
        </p:spPr>
        <p:txBody>
          <a:bodyPr wrap="square">
            <a:spAutoFit/>
          </a:bodyPr>
          <a:lstStyle/>
          <a:p>
            <a:pPr algn="ctr" eaLnBrk="1" hangingPunct="1"/>
            <a:r>
              <a:rPr lang="en-US" sz="1000" i="1" dirty="0">
                <a:latin typeface="Verdana" pitchFamily="34" charset="0"/>
              </a:rPr>
              <a:t>Bureau of Workers’ Compensation </a:t>
            </a:r>
          </a:p>
          <a:p>
            <a:pPr algn="ctr" eaLnBrk="1" hangingPunct="1"/>
            <a:r>
              <a:rPr lang="en-US" sz="1000" i="1" dirty="0">
                <a:latin typeface="Verdana" pitchFamily="34" charset="0"/>
              </a:rPr>
              <a:t>PA Training for Health &amp; Safety                        (PATHS)</a:t>
            </a:r>
          </a:p>
        </p:txBody>
      </p:sp>
      <p:sp>
        <p:nvSpPr>
          <p:cNvPr id="3" name="TextBox 2"/>
          <p:cNvSpPr txBox="1"/>
          <p:nvPr/>
        </p:nvSpPr>
        <p:spPr>
          <a:xfrm>
            <a:off x="6321846" y="2971800"/>
            <a:ext cx="2209800" cy="830997"/>
          </a:xfrm>
          <a:prstGeom prst="rect">
            <a:avLst/>
          </a:prstGeom>
          <a:noFill/>
        </p:spPr>
        <p:txBody>
          <a:bodyPr wrap="square" rtlCol="0">
            <a:spAutoFit/>
          </a:bodyPr>
          <a:lstStyle/>
          <a:p>
            <a:r>
              <a:rPr lang="en-US" sz="2400" dirty="0" smtClean="0">
                <a:latin typeface="Verdana" pitchFamily="34" charset="0"/>
                <a:ea typeface="Verdana" pitchFamily="34" charset="0"/>
                <a:cs typeface="Verdana" pitchFamily="34" charset="0"/>
              </a:rPr>
              <a:t>1926 Subpart L</a:t>
            </a:r>
            <a:endParaRPr lang="en-US" sz="2400" dirty="0">
              <a:latin typeface="Verdana" pitchFamily="34" charset="0"/>
              <a:ea typeface="Verdana" pitchFamily="34" charset="0"/>
              <a:cs typeface="Verdana" pitchFamily="34" charset="0"/>
            </a:endParaRPr>
          </a:p>
        </p:txBody>
      </p:sp>
      <p:pic>
        <p:nvPicPr>
          <p:cNvPr id="1030" name="Picture 6" descr="https://sp.yimg.com/ib/th?id=HN.608023758768769390&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362200" y="1267376"/>
            <a:ext cx="3276600" cy="4866238"/>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618634203"/>
      </p:ext>
    </p:extLst>
  </p:cSld>
  <p:clrMapOvr>
    <a:masterClrMapping/>
  </p:clrMapOvr>
</p:sld>
</file>

<file path=ppt/slides/slide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What is a Scaffold?</a:t>
            </a:r>
          </a:p>
        </p:txBody>
      </p:sp>
      <p:sp>
        <p:nvSpPr>
          <p:cNvPr id="4099" name="Subtitle 2"/>
          <p:cNvSpPr>
            <a:spLocks noGrp="1"/>
          </p:cNvSpPr>
          <p:nvPr>
            <p:ph type="subTitle" idx="1"/>
          </p:nvPr>
        </p:nvSpPr>
        <p:spPr>
          <a:xfrm>
            <a:off x="304800" y="1295400"/>
            <a:ext cx="6127214" cy="4724400"/>
          </a:xfrm>
        </p:spPr>
        <p:txBody>
          <a:bodyPr/>
          <a:lstStyle/>
          <a:p>
            <a:pPr marL="346075" indent="-346075" algn="l"/>
            <a:r>
              <a:rPr lang="en-US" dirty="0">
                <a:solidFill>
                  <a:schemeClr val="tx1"/>
                </a:solidFill>
              </a:rPr>
              <a:t>An elevated, temporary </a:t>
            </a:r>
            <a:r>
              <a:rPr lang="en-US" dirty="0" smtClean="0">
                <a:solidFill>
                  <a:schemeClr val="tx1"/>
                </a:solidFill>
              </a:rPr>
              <a:t>work platform</a:t>
            </a:r>
            <a:endParaRPr lang="en-US" dirty="0">
              <a:solidFill>
                <a:schemeClr val="tx1"/>
              </a:solidFill>
            </a:endParaRPr>
          </a:p>
          <a:p>
            <a:pPr marL="346075" indent="-346075" algn="l"/>
            <a:r>
              <a:rPr lang="en-US" dirty="0">
                <a:solidFill>
                  <a:schemeClr val="tx1"/>
                </a:solidFill>
              </a:rPr>
              <a:t>Three basic types:</a:t>
            </a:r>
          </a:p>
          <a:p>
            <a:pPr marL="346075" indent="-346075" algn="l">
              <a:buFont typeface="Wingdings" pitchFamily="2" charset="2"/>
              <a:buChar char="Ø"/>
            </a:pPr>
            <a:r>
              <a:rPr lang="en-US" b="1" dirty="0">
                <a:solidFill>
                  <a:schemeClr val="tx1"/>
                </a:solidFill>
              </a:rPr>
              <a:t>Supported scaffolds</a:t>
            </a:r>
            <a:r>
              <a:rPr lang="en-US" dirty="0">
                <a:solidFill>
                  <a:schemeClr val="tx1"/>
                </a:solidFill>
              </a:rPr>
              <a:t> </a:t>
            </a:r>
            <a:r>
              <a:rPr lang="en-US" dirty="0" smtClean="0">
                <a:solidFill>
                  <a:schemeClr val="tx1"/>
                </a:solidFill>
              </a:rPr>
              <a:t>– </a:t>
            </a:r>
          </a:p>
          <a:p>
            <a:pPr algn="l"/>
            <a:r>
              <a:rPr lang="en-US" dirty="0">
                <a:solidFill>
                  <a:schemeClr val="tx1"/>
                </a:solidFill>
              </a:rPr>
              <a:t> </a:t>
            </a:r>
            <a:r>
              <a:rPr lang="en-US" dirty="0" smtClean="0">
                <a:solidFill>
                  <a:schemeClr val="tx1"/>
                </a:solidFill>
              </a:rPr>
              <a:t>  platforms </a:t>
            </a:r>
            <a:r>
              <a:rPr lang="en-US" dirty="0">
                <a:solidFill>
                  <a:schemeClr val="tx1"/>
                </a:solidFill>
              </a:rPr>
              <a:t>supported by rigid, </a:t>
            </a:r>
            <a:endParaRPr lang="en-US" dirty="0" smtClean="0">
              <a:solidFill>
                <a:schemeClr val="tx1"/>
              </a:solidFill>
            </a:endParaRPr>
          </a:p>
          <a:p>
            <a:pPr algn="l"/>
            <a:r>
              <a:rPr lang="en-US" dirty="0">
                <a:solidFill>
                  <a:schemeClr val="tx1"/>
                </a:solidFill>
              </a:rPr>
              <a:t> </a:t>
            </a:r>
            <a:r>
              <a:rPr lang="en-US" dirty="0" smtClean="0">
                <a:solidFill>
                  <a:schemeClr val="tx1"/>
                </a:solidFill>
              </a:rPr>
              <a:t>  load </a:t>
            </a:r>
            <a:r>
              <a:rPr lang="en-US" dirty="0">
                <a:solidFill>
                  <a:schemeClr val="tx1"/>
                </a:solidFill>
              </a:rPr>
              <a:t>bearing members, such </a:t>
            </a:r>
            <a:r>
              <a:rPr lang="en-US" dirty="0" smtClean="0">
                <a:solidFill>
                  <a:schemeClr val="tx1"/>
                </a:solidFill>
              </a:rPr>
              <a:t>as</a:t>
            </a:r>
          </a:p>
          <a:p>
            <a:pPr algn="l"/>
            <a:r>
              <a:rPr lang="en-US" dirty="0">
                <a:solidFill>
                  <a:schemeClr val="tx1"/>
                </a:solidFill>
              </a:rPr>
              <a:t> </a:t>
            </a:r>
            <a:r>
              <a:rPr lang="en-US" dirty="0" smtClean="0">
                <a:solidFill>
                  <a:schemeClr val="tx1"/>
                </a:solidFill>
              </a:rPr>
              <a:t>  poles</a:t>
            </a:r>
            <a:r>
              <a:rPr lang="en-US" dirty="0">
                <a:solidFill>
                  <a:schemeClr val="tx1"/>
                </a:solidFill>
              </a:rPr>
              <a:t>, legs, frames, &amp; outriggers</a:t>
            </a:r>
          </a:p>
          <a:p>
            <a:pPr marL="346075" indent="-346075" algn="l">
              <a:buFont typeface="Wingdings" pitchFamily="2" charset="2"/>
              <a:buChar char="Ø"/>
            </a:pPr>
            <a:r>
              <a:rPr lang="en-US" b="1" dirty="0">
                <a:solidFill>
                  <a:schemeClr val="tx1"/>
                </a:solidFill>
              </a:rPr>
              <a:t>Suspended scaffolds</a:t>
            </a:r>
            <a:r>
              <a:rPr lang="en-US" dirty="0">
                <a:solidFill>
                  <a:schemeClr val="tx1"/>
                </a:solidFill>
              </a:rPr>
              <a:t> -- platforms suspended by ropes or other non-rigid, overhead support</a:t>
            </a:r>
          </a:p>
          <a:p>
            <a:pPr marL="346075" indent="-346075" algn="l">
              <a:buFont typeface="Wingdings" pitchFamily="2" charset="2"/>
              <a:buChar char="Ø"/>
            </a:pPr>
            <a:r>
              <a:rPr lang="en-US" b="1" dirty="0">
                <a:solidFill>
                  <a:schemeClr val="tx1"/>
                </a:solidFill>
              </a:rPr>
              <a:t>Aerial Lifts</a:t>
            </a:r>
            <a:r>
              <a:rPr lang="en-US" dirty="0">
                <a:solidFill>
                  <a:schemeClr val="tx1"/>
                </a:solidFill>
              </a:rPr>
              <a:t> -- such as “cherry pickers” or “boom trucks”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2</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2050" name="Picture 2" descr="https://sp.yimg.com/ib/th?id=HN.608040182725280204&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553200" y="2057400"/>
            <a:ext cx="2306320" cy="3048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10022104"/>
      </p:ext>
    </p:extLst>
  </p:cSld>
  <p:clrMapOvr>
    <a:masterClrMapping/>
  </p:clrMapOvr>
</p:sld>
</file>

<file path=ppt/slides/slide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Scaffolding</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3</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sp>
        <p:nvSpPr>
          <p:cNvPr id="4" name="Rectangle 3"/>
          <p:cNvSpPr/>
          <p:nvPr/>
        </p:nvSpPr>
        <p:spPr>
          <a:xfrm>
            <a:off x="302964" y="1295400"/>
            <a:ext cx="5410200" cy="4708981"/>
          </a:xfrm>
          <a:prstGeom prst="rect">
            <a:avLst/>
          </a:prstGeom>
        </p:spPr>
        <p:txBody>
          <a:bodyPr wrap="square">
            <a:spAutoFit/>
          </a:bodyPr>
          <a:lstStyle/>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Designed by qualified person* and built loaded to design.</a:t>
            </a:r>
          </a:p>
          <a:p>
            <a:r>
              <a:rPr lang="en-US" altLang="en-US" sz="2000" dirty="0" smtClean="0">
                <a:solidFill>
                  <a:schemeClr val="accent2"/>
                </a:solidFill>
                <a:latin typeface="Verdana" panose="020B0604030504040204" pitchFamily="34" charset="0"/>
                <a:ea typeface="Verdana" panose="020B0604030504040204" pitchFamily="34" charset="0"/>
                <a:cs typeface="Verdana" panose="020B0604030504040204" pitchFamily="34" charset="0"/>
              </a:rPr>
              <a:t>    *</a:t>
            </a:r>
            <a:r>
              <a:rPr lang="en-US" altLang="en-US" sz="2000" dirty="0">
                <a:solidFill>
                  <a:schemeClr val="accent2"/>
                </a:solidFill>
                <a:latin typeface="Verdana" panose="020B0604030504040204" pitchFamily="34" charset="0"/>
                <a:ea typeface="Verdana" panose="020B0604030504040204" pitchFamily="34" charset="0"/>
                <a:cs typeface="Verdana" panose="020B0604030504040204" pitchFamily="34" charset="0"/>
              </a:rPr>
              <a:t>by extensive knowledge, training, </a:t>
            </a:r>
            <a:r>
              <a:rPr lang="en-US" altLang="en-US" sz="2000" dirty="0" smtClean="0">
                <a:solidFill>
                  <a:schemeClr val="accent2"/>
                </a:solidFill>
                <a:latin typeface="Verdana" panose="020B0604030504040204" pitchFamily="34" charset="0"/>
                <a:ea typeface="Verdana" panose="020B0604030504040204" pitchFamily="34" charset="0"/>
                <a:cs typeface="Verdana" panose="020B0604030504040204" pitchFamily="34" charset="0"/>
              </a:rPr>
              <a:t> </a:t>
            </a:r>
          </a:p>
          <a:p>
            <a:r>
              <a:rPr lang="en-US" altLang="en-US" sz="2000" dirty="0">
                <a:solidFill>
                  <a:schemeClr val="accent2"/>
                </a:solidFill>
                <a:latin typeface="Verdana" panose="020B0604030504040204" pitchFamily="34" charset="0"/>
                <a:ea typeface="Verdana" panose="020B0604030504040204" pitchFamily="34" charset="0"/>
                <a:cs typeface="Verdana" panose="020B0604030504040204" pitchFamily="34" charset="0"/>
              </a:rPr>
              <a:t> </a:t>
            </a:r>
            <a:r>
              <a:rPr lang="en-US" altLang="en-US" sz="2000" dirty="0" smtClean="0">
                <a:solidFill>
                  <a:schemeClr val="accent2"/>
                </a:solidFill>
                <a:latin typeface="Verdana" panose="020B0604030504040204" pitchFamily="34" charset="0"/>
                <a:ea typeface="Verdana" panose="020B0604030504040204" pitchFamily="34" charset="0"/>
                <a:cs typeface="Verdana" panose="020B0604030504040204" pitchFamily="34" charset="0"/>
              </a:rPr>
              <a:t>   and </a:t>
            </a:r>
            <a:r>
              <a:rPr lang="en-US" altLang="en-US" sz="2000" dirty="0">
                <a:solidFill>
                  <a:schemeClr val="accent2"/>
                </a:solidFill>
                <a:latin typeface="Verdana" panose="020B0604030504040204" pitchFamily="34" charset="0"/>
                <a:ea typeface="Verdana" panose="020B0604030504040204" pitchFamily="34" charset="0"/>
                <a:cs typeface="Verdana" panose="020B0604030504040204" pitchFamily="34" charset="0"/>
              </a:rPr>
              <a:t>experience can solve problems </a:t>
            </a:r>
            <a:r>
              <a:rPr lang="en-US" altLang="en-US" sz="2000" dirty="0" smtClean="0">
                <a:solidFill>
                  <a:schemeClr val="accent2"/>
                </a:solidFill>
                <a:latin typeface="Verdana" panose="020B0604030504040204" pitchFamily="34" charset="0"/>
                <a:ea typeface="Verdana" panose="020B0604030504040204" pitchFamily="34" charset="0"/>
                <a:cs typeface="Verdana" panose="020B0604030504040204" pitchFamily="34" charset="0"/>
              </a:rPr>
              <a:t>  </a:t>
            </a:r>
          </a:p>
          <a:p>
            <a:r>
              <a:rPr lang="en-US" altLang="en-US" sz="2000" dirty="0" smtClean="0">
                <a:solidFill>
                  <a:schemeClr val="accent2"/>
                </a:solidFill>
                <a:latin typeface="Verdana" panose="020B0604030504040204" pitchFamily="34" charset="0"/>
                <a:ea typeface="Verdana" panose="020B0604030504040204" pitchFamily="34" charset="0"/>
                <a:cs typeface="Verdana" panose="020B0604030504040204" pitchFamily="34" charset="0"/>
              </a:rPr>
              <a:t>    related to </a:t>
            </a:r>
            <a:r>
              <a:rPr lang="en-US" altLang="en-US" sz="2000" dirty="0">
                <a:solidFill>
                  <a:schemeClr val="accent2"/>
                </a:solidFill>
                <a:latin typeface="Verdana" panose="020B0604030504040204" pitchFamily="34" charset="0"/>
                <a:ea typeface="Verdana" panose="020B0604030504040204" pitchFamily="34" charset="0"/>
                <a:cs typeface="Verdana" panose="020B0604030504040204" pitchFamily="34" charset="0"/>
              </a:rPr>
              <a:t>the subject matter.</a:t>
            </a:r>
            <a:endParaRPr lang="en-US" altLang="en-US" sz="2000" dirty="0">
              <a:latin typeface="Verdana" panose="020B0604030504040204" pitchFamily="34" charset="0"/>
              <a:ea typeface="Verdana" panose="020B0604030504040204" pitchFamily="34" charset="0"/>
              <a:cs typeface="Verdana" panose="020B0604030504040204" pitchFamily="34" charset="0"/>
            </a:endParaRPr>
          </a:p>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Footing or anchorage must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be </a:t>
            </a:r>
            <a:r>
              <a:rPr lang="en-US" altLang="en-US" sz="2400" dirty="0">
                <a:latin typeface="Verdana" panose="020B0604030504040204" pitchFamily="34" charset="0"/>
                <a:ea typeface="Verdana" panose="020B0604030504040204" pitchFamily="34" charset="0"/>
                <a:cs typeface="Verdana" panose="020B0604030504040204" pitchFamily="34" charset="0"/>
              </a:rPr>
              <a:t>sound, rigid, and capable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of </a:t>
            </a:r>
            <a:r>
              <a:rPr lang="en-US" altLang="en-US" sz="2400" dirty="0">
                <a:latin typeface="Verdana" panose="020B0604030504040204" pitchFamily="34" charset="0"/>
                <a:ea typeface="Verdana" panose="020B0604030504040204" pitchFamily="34" charset="0"/>
                <a:cs typeface="Verdana" panose="020B0604030504040204" pitchFamily="34" charset="0"/>
              </a:rPr>
              <a:t>carrying the maximum intended load without displacement.</a:t>
            </a:r>
          </a:p>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Must be capable of supporting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  at </a:t>
            </a:r>
            <a:r>
              <a:rPr lang="en-US" altLang="en-US" sz="2400" dirty="0">
                <a:latin typeface="Verdana" panose="020B0604030504040204" pitchFamily="34" charset="0"/>
                <a:ea typeface="Verdana" panose="020B0604030504040204" pitchFamily="34" charset="0"/>
                <a:cs typeface="Verdana" panose="020B0604030504040204" pitchFamily="34" charset="0"/>
              </a:rPr>
              <a:t>least 4 times the maximum intended load.</a:t>
            </a:r>
          </a:p>
        </p:txBody>
      </p:sp>
      <p:pic>
        <p:nvPicPr>
          <p:cNvPr id="9" name="Picture 9" descr="X:\Liesa's Stuff\Graphics\Scaffolding\Scaffolding.GIF"/>
          <p:cNvPicPr>
            <a:picLocks noChangeAspect="1" noChangeArrowheads="1"/>
          </p:cNvPicPr>
          <p:nvPr/>
        </p:nvPicPr>
        <p:blipFill>
          <a:blip r:embed="rId3" cstate="print">
            <a:extLst>
              <a:ext uri="{28A0092B-C50C-407E-A947-70E740481C1C}">
                <a14:useLocalDpi xmlns:a14="http://schemas.microsoft.com/office/drawing/2010/main" val="0"/>
              </a:ext>
            </a:extLst>
          </a:blip>
          <a:srcRect l="8125" r="8125" b="7304"/>
          <a:stretch>
            <a:fillRect/>
          </a:stretch>
        </p:blipFill>
        <p:spPr bwMode="auto">
          <a:xfrm>
            <a:off x="5713164" y="1676400"/>
            <a:ext cx="3276600" cy="4235450"/>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66853306"/>
      </p:ext>
    </p:extLst>
  </p:cSld>
  <p:clrMapOvr>
    <a:masterClrMapping/>
  </p:clrMapOvr>
</p:sld>
</file>

<file path=ppt/slides/slide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Types of Scaffolds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4</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2" name="Rectangle 1"/>
          <p:cNvSpPr/>
          <p:nvPr/>
        </p:nvSpPr>
        <p:spPr>
          <a:xfrm>
            <a:off x="457200" y="1295400"/>
            <a:ext cx="8305800" cy="4154984"/>
          </a:xfrm>
          <a:prstGeom prst="rect">
            <a:avLst/>
          </a:prstGeom>
        </p:spPr>
        <p:txBody>
          <a:bodyPr wrap="square">
            <a:spAutoFit/>
          </a:bodyPr>
          <a:lstStyle/>
          <a:p>
            <a:endParaRPr lang="en-US" altLang="en-US" sz="2400" dirty="0" smtClean="0">
              <a:latin typeface="Verdana" panose="020B0604030504040204" pitchFamily="34" charset="0"/>
              <a:ea typeface="Verdana" panose="020B0604030504040204" pitchFamily="34" charset="0"/>
              <a:cs typeface="Verdana" panose="020B0604030504040204" pitchFamily="34" charset="0"/>
            </a:endParaRP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smtClean="0">
                <a:latin typeface="Verdana" panose="020B0604030504040204" pitchFamily="34" charset="0"/>
                <a:ea typeface="Verdana" panose="020B0604030504040204" pitchFamily="34" charset="0"/>
                <a:cs typeface="Verdana" panose="020B0604030504040204" pitchFamily="34" charset="0"/>
              </a:rPr>
              <a:t>There </a:t>
            </a:r>
            <a:r>
              <a:rPr lang="en-US" altLang="en-US" sz="2400" dirty="0">
                <a:latin typeface="Verdana" panose="020B0604030504040204" pitchFamily="34" charset="0"/>
                <a:ea typeface="Verdana" panose="020B0604030504040204" pitchFamily="34" charset="0"/>
                <a:cs typeface="Verdana" panose="020B0604030504040204" pitchFamily="34" charset="0"/>
              </a:rPr>
              <a:t>are many types of scaffolds for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many </a:t>
            </a:r>
            <a:r>
              <a:rPr lang="en-US" altLang="en-US" sz="2400" dirty="0">
                <a:latin typeface="Verdana" panose="020B0604030504040204" pitchFamily="34" charset="0"/>
                <a:ea typeface="Verdana" panose="020B0604030504040204" pitchFamily="34" charset="0"/>
                <a:cs typeface="Verdana" panose="020B0604030504040204" pitchFamily="34" charset="0"/>
              </a:rPr>
              <a:t>types of different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uses:</a:t>
            </a: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lvl="1"/>
            <a:r>
              <a:rPr lang="en-US" altLang="en-US" sz="2400" dirty="0">
                <a:solidFill>
                  <a:schemeClr val="accent2"/>
                </a:solidFill>
                <a:latin typeface="Verdana" panose="020B0604030504040204" pitchFamily="34" charset="0"/>
                <a:ea typeface="Verdana" panose="020B0604030504040204" pitchFamily="34" charset="0"/>
                <a:cs typeface="Verdana" panose="020B0604030504040204" pitchFamily="34" charset="0"/>
              </a:rPr>
              <a:t>Bricklayer’s Square Scaffolding</a:t>
            </a:r>
          </a:p>
          <a:p>
            <a:pPr lvl="1"/>
            <a:r>
              <a:rPr lang="en-US" altLang="en-US" sz="2400" dirty="0">
                <a:solidFill>
                  <a:schemeClr val="accent2"/>
                </a:solidFill>
                <a:latin typeface="Verdana" panose="020B0604030504040204" pitchFamily="34" charset="0"/>
                <a:ea typeface="Verdana" panose="020B0604030504040204" pitchFamily="34" charset="0"/>
                <a:cs typeface="Verdana" panose="020B0604030504040204" pitchFamily="34" charset="0"/>
              </a:rPr>
              <a:t>Window-Jack Scaffolds</a:t>
            </a:r>
          </a:p>
          <a:p>
            <a:pPr lvl="1"/>
            <a:endParaRPr lang="en-US" altLang="en-US" sz="2400" dirty="0">
              <a:solidFill>
                <a:schemeClr val="accent2"/>
              </a:solidFill>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Scaffolds are also made out of different materials, but are typically found made out   of metal or wood.</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All have different OSHA regulations.</a:t>
            </a:r>
          </a:p>
        </p:txBody>
      </p:sp>
    </p:spTree>
    <p:extLst>
      <p:ext uri="{BB962C8B-B14F-4D97-AF65-F5344CB8AC3E}">
        <p14:creationId xmlns:p14="http://schemas.microsoft.com/office/powerpoint/2010/main" val="3292792508"/>
      </p:ext>
    </p:extLst>
  </p:cSld>
  <p:clrMapOvr>
    <a:masterClrMapping/>
  </p:clrMapOvr>
</p:sld>
</file>

<file path=ppt/slides/slide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Scaffolding</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5</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457200" y="1507559"/>
            <a:ext cx="8077200" cy="4339650"/>
          </a:xfrm>
          <a:prstGeom prst="rect">
            <a:avLst/>
          </a:prstGeom>
        </p:spPr>
        <p:txBody>
          <a:bodyPr wrap="square">
            <a:spAutoFit/>
          </a:bodyPr>
          <a:lstStyle/>
          <a:p>
            <a:r>
              <a:rPr lang="en-US" altLang="en-US" sz="2400" dirty="0">
                <a:latin typeface="Verdana" panose="020B0604030504040204" pitchFamily="34" charset="0"/>
                <a:ea typeface="Verdana" panose="020B0604030504040204" pitchFamily="34" charset="0"/>
                <a:cs typeface="Verdana" panose="020B0604030504040204" pitchFamily="34" charset="0"/>
              </a:rPr>
              <a:t>Competent person* must inspect a scaffold before each work shift and after anything happens that could affect the structure. </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Competent person* should be trained in scaffold safety.</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Competent person* must supervise if a scaffold is assembled, changed, moved, or taken apart.</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a:buFontTx/>
              <a:buNone/>
            </a:pPr>
            <a:r>
              <a:rPr lang="en-US" altLang="en-US" dirty="0">
                <a:solidFill>
                  <a:srgbClr val="0070C0"/>
                </a:solidFill>
                <a:latin typeface="Verdana" panose="020B0604030504040204" pitchFamily="34" charset="0"/>
                <a:ea typeface="Verdana" panose="020B0604030504040204" pitchFamily="34" charset="0"/>
                <a:cs typeface="Verdana" panose="020B0604030504040204" pitchFamily="34" charset="0"/>
              </a:rPr>
              <a:t>* </a:t>
            </a:r>
            <a:r>
              <a:rPr lang="en-US" altLang="en-US" dirty="0" smtClean="0">
                <a:solidFill>
                  <a:srgbClr val="0070C0"/>
                </a:solidFill>
                <a:latin typeface="Verdana" panose="020B0604030504040204" pitchFamily="34" charset="0"/>
                <a:ea typeface="Verdana" panose="020B0604030504040204" pitchFamily="34" charset="0"/>
                <a:cs typeface="Verdana" panose="020B0604030504040204" pitchFamily="34" charset="0"/>
              </a:rPr>
              <a:t>Capable </a:t>
            </a:r>
            <a:r>
              <a:rPr lang="en-US" altLang="en-US" dirty="0">
                <a:solidFill>
                  <a:srgbClr val="0070C0"/>
                </a:solidFill>
                <a:latin typeface="Verdana" panose="020B0604030504040204" pitchFamily="34" charset="0"/>
                <a:ea typeface="Verdana" panose="020B0604030504040204" pitchFamily="34" charset="0"/>
                <a:cs typeface="Verdana" panose="020B0604030504040204" pitchFamily="34" charset="0"/>
              </a:rPr>
              <a:t>of identifying existing and predictable hazards and has authorization to take prompt measures to eliminate them.</a:t>
            </a:r>
          </a:p>
        </p:txBody>
      </p:sp>
    </p:spTree>
    <p:extLst>
      <p:ext uri="{BB962C8B-B14F-4D97-AF65-F5344CB8AC3E}">
        <p14:creationId xmlns:p14="http://schemas.microsoft.com/office/powerpoint/2010/main" val="2141200187"/>
      </p:ext>
    </p:extLst>
  </p:cSld>
  <p:clrMapOvr>
    <a:masterClrMapping/>
  </p:clrMapOvr>
</p:sld>
</file>

<file path=ppt/slides/slide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Competent Person</a:t>
            </a:r>
          </a:p>
        </p:txBody>
      </p:sp>
      <p:sp>
        <p:nvSpPr>
          <p:cNvPr id="4099" name="Subtitle 2"/>
          <p:cNvSpPr>
            <a:spLocks noGrp="1"/>
          </p:cNvSpPr>
          <p:nvPr>
            <p:ph type="subTitle" idx="1"/>
          </p:nvPr>
        </p:nvSpPr>
        <p:spPr>
          <a:xfrm>
            <a:off x="533400" y="1143000"/>
            <a:ext cx="4724400" cy="5029200"/>
          </a:xfrm>
        </p:spPr>
        <p:txBody>
          <a:bodyPr/>
          <a:lstStyle/>
          <a:p>
            <a:pPr marL="342900" indent="-342900" algn="l">
              <a:spcBef>
                <a:spcPct val="5000"/>
              </a:spcBef>
              <a:buFont typeface="Arial" pitchFamily="34" charset="0"/>
              <a:buChar char="•"/>
            </a:pPr>
            <a:r>
              <a:rPr lang="en-US" dirty="0">
                <a:solidFill>
                  <a:schemeClr val="tx1"/>
                </a:solidFill>
              </a:rPr>
              <a:t>Person capable of identifying and promptly correcting hazards</a:t>
            </a:r>
          </a:p>
          <a:p>
            <a:pPr marL="342900" indent="-342900" algn="l">
              <a:spcBef>
                <a:spcPct val="5000"/>
              </a:spcBef>
              <a:buFont typeface="Arial" pitchFamily="34" charset="0"/>
              <a:buChar char="•"/>
            </a:pPr>
            <a:endParaRPr lang="en-US" dirty="0">
              <a:solidFill>
                <a:schemeClr val="tx1"/>
              </a:solidFill>
            </a:endParaRPr>
          </a:p>
          <a:p>
            <a:pPr marL="342900" indent="-342900" algn="l">
              <a:spcBef>
                <a:spcPct val="5000"/>
              </a:spcBef>
              <a:buFont typeface="Arial" pitchFamily="34" charset="0"/>
              <a:buChar char="•"/>
            </a:pPr>
            <a:r>
              <a:rPr lang="en-US" dirty="0">
                <a:solidFill>
                  <a:schemeClr val="tx1"/>
                </a:solidFill>
              </a:rPr>
              <a:t>Determines if it’s safe to work on a scaffold during storms or high winds</a:t>
            </a:r>
          </a:p>
          <a:p>
            <a:pPr marL="342900" indent="-342900" algn="l">
              <a:spcBef>
                <a:spcPct val="5000"/>
              </a:spcBef>
              <a:buFont typeface="Arial" pitchFamily="34" charset="0"/>
              <a:buChar char="•"/>
            </a:pPr>
            <a:endParaRPr lang="en-US" dirty="0">
              <a:solidFill>
                <a:schemeClr val="tx1"/>
              </a:solidFill>
            </a:endParaRPr>
          </a:p>
          <a:p>
            <a:pPr marL="342900" indent="-342900" algn="l">
              <a:spcBef>
                <a:spcPct val="5000"/>
              </a:spcBef>
              <a:buFont typeface="Arial" pitchFamily="34" charset="0"/>
              <a:buChar char="•"/>
            </a:pPr>
            <a:r>
              <a:rPr lang="en-US" dirty="0">
                <a:solidFill>
                  <a:schemeClr val="tx1"/>
                </a:solidFill>
              </a:rPr>
              <a:t>Trains workers to recognize hazards</a:t>
            </a:r>
          </a:p>
          <a:p>
            <a:pPr marL="342900" indent="-342900" algn="l">
              <a:spcBef>
                <a:spcPct val="5000"/>
              </a:spcBef>
              <a:buFont typeface="Arial" pitchFamily="34" charset="0"/>
              <a:buChar char="•"/>
            </a:pPr>
            <a:endParaRPr lang="en-US" dirty="0">
              <a:solidFill>
                <a:schemeClr val="tx1"/>
              </a:solidFill>
            </a:endParaRPr>
          </a:p>
          <a:p>
            <a:pPr marL="342900" indent="-342900" algn="l">
              <a:spcBef>
                <a:spcPct val="5000"/>
              </a:spcBef>
              <a:buFont typeface="Arial" pitchFamily="34" charset="0"/>
              <a:buChar char="•"/>
            </a:pPr>
            <a:r>
              <a:rPr lang="en-US" dirty="0">
                <a:solidFill>
                  <a:schemeClr val="tx1"/>
                </a:solidFill>
              </a:rPr>
              <a:t>Selects qualified workers to conduct work</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6</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1029" descr="C:\Reynaldo\Fall Photos\Scaff03.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a:xfrm>
            <a:off x="5334000" y="1828800"/>
            <a:ext cx="3581400" cy="3292475"/>
          </a:xfrm>
          <a:prstGeom prst="rect">
            <a:avLst/>
          </a:prstGeom>
          <a:noFill/>
        </p:spPr>
      </p:pic>
    </p:spTree>
    <p:extLst>
      <p:ext uri="{BB962C8B-B14F-4D97-AF65-F5344CB8AC3E}">
        <p14:creationId xmlns:p14="http://schemas.microsoft.com/office/powerpoint/2010/main" val="2863556099"/>
      </p:ext>
    </p:extLst>
  </p:cSld>
  <p:clrMapOvr>
    <a:masterClrMapping/>
  </p:clrMapOvr>
</p:sld>
</file>

<file path=ppt/slides/slide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Frame Scaffold Components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7</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533400" y="2106842"/>
            <a:ext cx="4572000" cy="3046988"/>
          </a:xfrm>
          <a:prstGeom prst="rect">
            <a:avLst/>
          </a:prstGeom>
        </p:spPr>
        <p:txBody>
          <a:bodyPr>
            <a:spAutoFit/>
          </a:bodyPr>
          <a:lstStyle/>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Frames</a:t>
            </a:r>
          </a:p>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Locking Devices</a:t>
            </a:r>
          </a:p>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Cross, Horizontal and Diagonal Braces</a:t>
            </a:r>
          </a:p>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Base Plates and Screw jacks</a:t>
            </a:r>
          </a:p>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Putlogs</a:t>
            </a:r>
          </a:p>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Casters</a:t>
            </a:r>
          </a:p>
        </p:txBody>
      </p:sp>
      <p:sp>
        <p:nvSpPr>
          <p:cNvPr id="4" name="Rectangle 3"/>
          <p:cNvSpPr/>
          <p:nvPr/>
        </p:nvSpPr>
        <p:spPr>
          <a:xfrm>
            <a:off x="5486400" y="2101334"/>
            <a:ext cx="2895600" cy="3416320"/>
          </a:xfrm>
          <a:prstGeom prst="rect">
            <a:avLst/>
          </a:prstGeom>
        </p:spPr>
        <p:txBody>
          <a:bodyPr wrap="square">
            <a:spAutoFit/>
          </a:bodyPr>
          <a:lstStyle/>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Platform Planks</a:t>
            </a:r>
          </a:p>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Guard Rails and Gates</a:t>
            </a:r>
          </a:p>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Ladders and Stair Units</a:t>
            </a:r>
          </a:p>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Side and End Brackets</a:t>
            </a:r>
          </a:p>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Hoisting Arms</a:t>
            </a:r>
          </a:p>
        </p:txBody>
      </p:sp>
    </p:spTree>
    <p:extLst>
      <p:ext uri="{BB962C8B-B14F-4D97-AF65-F5344CB8AC3E}">
        <p14:creationId xmlns:p14="http://schemas.microsoft.com/office/powerpoint/2010/main" val="3286440106"/>
      </p:ext>
    </p:extLst>
  </p:cSld>
  <p:clrMapOvr>
    <a:masterClrMapping/>
  </p:clrMapOvr>
</p:sld>
</file>

<file path=ppt/slides/slide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Frames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8</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389744" y="2362200"/>
            <a:ext cx="4800600" cy="2308324"/>
          </a:xfrm>
          <a:prstGeom prst="rect">
            <a:avLst/>
          </a:prstGeom>
        </p:spPr>
        <p:txBody>
          <a:bodyPr wrap="square">
            <a:spAutoFit/>
          </a:bodyPr>
          <a:lstStyle/>
          <a:p>
            <a:r>
              <a:rPr lang="en-US" altLang="en-US" sz="2400" dirty="0">
                <a:latin typeface="Verdana" panose="020B0604030504040204" pitchFamily="34" charset="0"/>
                <a:ea typeface="Verdana" panose="020B0604030504040204" pitchFamily="34" charset="0"/>
                <a:cs typeface="Verdana" panose="020B0604030504040204" pitchFamily="34" charset="0"/>
              </a:rPr>
              <a:t>Frames come in many styles and sizes.</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Each offers the user a variety of configuration possibilities to meet their needs</a:t>
            </a:r>
            <a:endParaRPr lang="en-US" sz="2400" dirty="0">
              <a:latin typeface="Verdana" panose="020B0604030504040204" pitchFamily="34" charset="0"/>
              <a:ea typeface="Verdana" panose="020B0604030504040204" pitchFamily="34" charset="0"/>
              <a:cs typeface="Verdana" panose="020B0604030504040204" pitchFamily="34" charset="0"/>
            </a:endParaRPr>
          </a:p>
        </p:txBody>
      </p:sp>
      <p:pic>
        <p:nvPicPr>
          <p:cNvPr id="7" name="Picture 6" descr="C:\Liesa's Projects\Graphics\Scaffolding\still1.jpg"/>
          <p:cNvPicPr>
            <a:picLocks noChangeAspect="1" noChangeArrowheads="1"/>
          </p:cNvPicPr>
          <p:nvPr/>
        </p:nvPicPr>
        <p:blipFill>
          <a:blip r:embed="rId3">
            <a:lum bright="12000"/>
            <a:extLst>
              <a:ext uri="{28A0092B-C50C-407E-A947-70E740481C1C}">
                <a14:useLocalDpi xmlns:a14="http://schemas.microsoft.com/office/drawing/2010/main" val="0"/>
              </a:ext>
            </a:extLst>
          </a:blip>
          <a:srcRect/>
          <a:stretch>
            <a:fillRect/>
          </a:stretch>
        </p:blipFill>
        <p:spPr bwMode="auto">
          <a:xfrm>
            <a:off x="6069376" y="1192212"/>
            <a:ext cx="2743200" cy="2339975"/>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pic>
        <p:nvPicPr>
          <p:cNvPr id="8" name="Picture 7" descr="C:\Liesa's Projects\Graphics\Scaffolding\26la5.gif"/>
          <p:cNvPicPr>
            <a:picLocks noChangeAspect="1" noChangeArrowheads="1"/>
          </p:cNvPicPr>
          <p:nvPr/>
        </p:nvPicPr>
        <p:blipFill>
          <a:blip r:embed="rId4" cstate="print">
            <a:extLst>
              <a:ext uri="{28A0092B-C50C-407E-A947-70E740481C1C}">
                <a14:useLocalDpi xmlns:a14="http://schemas.microsoft.com/office/drawing/2010/main" val="0"/>
              </a:ext>
            </a:extLst>
          </a:blip>
          <a:srcRect/>
          <a:stretch>
            <a:fillRect/>
          </a:stretch>
        </p:blipFill>
        <p:spPr bwMode="auto">
          <a:xfrm>
            <a:off x="5403773" y="3429000"/>
            <a:ext cx="1828800" cy="2714625"/>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277765841"/>
      </p:ext>
    </p:extLst>
  </p:cSld>
  <p:clrMapOvr>
    <a:masterClrMapping/>
  </p:clrMapOvr>
</p:sld>
</file>

<file path=ppt/slides/slide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 Erection</a:t>
            </a:r>
          </a:p>
        </p:txBody>
      </p:sp>
      <p:sp>
        <p:nvSpPr>
          <p:cNvPr id="4099" name="Subtitle 2"/>
          <p:cNvSpPr>
            <a:spLocks noGrp="1"/>
          </p:cNvSpPr>
          <p:nvPr>
            <p:ph type="subTitle" idx="1"/>
          </p:nvPr>
        </p:nvSpPr>
        <p:spPr>
          <a:xfrm>
            <a:off x="609600" y="1600200"/>
            <a:ext cx="4572000" cy="4267200"/>
          </a:xfrm>
        </p:spPr>
        <p:txBody>
          <a:bodyPr/>
          <a:lstStyle/>
          <a:p>
            <a:pPr algn="l">
              <a:spcBef>
                <a:spcPct val="25000"/>
              </a:spcBef>
            </a:pPr>
            <a:r>
              <a:rPr lang="en-US" dirty="0">
                <a:solidFill>
                  <a:schemeClr val="tx1"/>
                </a:solidFill>
              </a:rPr>
              <a:t>Scaffolds can only be erected, moved, dismantled or altered under the supervision of a competent person</a:t>
            </a:r>
          </a:p>
          <a:p>
            <a:pPr algn="l">
              <a:spcBef>
                <a:spcPct val="25000"/>
              </a:spcBef>
            </a:pPr>
            <a:endParaRPr lang="en-US" dirty="0">
              <a:solidFill>
                <a:schemeClr val="tx1"/>
              </a:solidFill>
            </a:endParaRPr>
          </a:p>
          <a:p>
            <a:pPr algn="l">
              <a:spcBef>
                <a:spcPct val="25000"/>
              </a:spcBef>
            </a:pPr>
            <a:r>
              <a:rPr lang="en-US" dirty="0">
                <a:solidFill>
                  <a:schemeClr val="tx1"/>
                </a:solidFill>
              </a:rPr>
              <a:t>Competent person selects &amp; directs these workers and determines the feasibility of fall protection</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9</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21506" name="Picture 2" descr="https://sp.yimg.com/ib/th?id=HN.608005900293572057&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62600" y="1989463"/>
            <a:ext cx="2981706" cy="34671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85665579"/>
      </p:ext>
    </p:extLst>
  </p:cSld>
  <p:clrMapOvr>
    <a:masterClrMapping/>
  </p:clrMapOvr>
</p:sld>
</file>

<file path=ppt/slides/slide1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Hazards</a:t>
            </a:r>
          </a:p>
        </p:txBody>
      </p:sp>
      <p:sp>
        <p:nvSpPr>
          <p:cNvPr id="4099" name="Subtitle 2"/>
          <p:cNvSpPr>
            <a:spLocks noGrp="1"/>
          </p:cNvSpPr>
          <p:nvPr>
            <p:ph type="subTitle" idx="1"/>
          </p:nvPr>
        </p:nvSpPr>
        <p:spPr>
          <a:xfrm>
            <a:off x="381000" y="1295400"/>
            <a:ext cx="5040086" cy="4667250"/>
          </a:xfrm>
        </p:spPr>
        <p:txBody>
          <a:bodyPr/>
          <a:lstStyle/>
          <a:p>
            <a:pPr marL="342900" indent="-342900" algn="l">
              <a:spcBef>
                <a:spcPct val="50000"/>
              </a:spcBef>
              <a:buFont typeface="Wingdings" pitchFamily="2" charset="2"/>
              <a:buChar char="§"/>
            </a:pPr>
            <a:r>
              <a:rPr lang="en-US" dirty="0">
                <a:solidFill>
                  <a:schemeClr val="tx1"/>
                </a:solidFill>
              </a:rPr>
              <a:t>Employees working on scaffolds are exposed to these hazards</a:t>
            </a:r>
            <a:r>
              <a:rPr lang="en-US" dirty="0" smtClean="0">
                <a:solidFill>
                  <a:schemeClr val="tx1"/>
                </a:solidFill>
              </a:rPr>
              <a:t>:</a:t>
            </a:r>
            <a:endParaRPr lang="en-US" sz="1000" dirty="0" smtClean="0">
              <a:solidFill>
                <a:schemeClr val="tx1"/>
              </a:solidFill>
            </a:endParaRPr>
          </a:p>
          <a:p>
            <a:pPr marL="342900" indent="-342900" algn="l">
              <a:lnSpc>
                <a:spcPct val="85000"/>
              </a:lnSpc>
              <a:spcBef>
                <a:spcPct val="30000"/>
              </a:spcBef>
              <a:buFont typeface="Wingdings" pitchFamily="2" charset="2"/>
              <a:buChar char="Ø"/>
            </a:pPr>
            <a:r>
              <a:rPr lang="en-US" dirty="0">
                <a:solidFill>
                  <a:schemeClr val="tx1"/>
                </a:solidFill>
              </a:rPr>
              <a:t>Falls from elevation – caused by slipping, unsafe access, and the lack of fall protection</a:t>
            </a:r>
          </a:p>
          <a:p>
            <a:pPr marL="342900" indent="-342900" algn="l">
              <a:lnSpc>
                <a:spcPct val="85000"/>
              </a:lnSpc>
              <a:spcBef>
                <a:spcPct val="30000"/>
              </a:spcBef>
              <a:buFont typeface="Wingdings" pitchFamily="2" charset="2"/>
              <a:buChar char="Ø"/>
            </a:pPr>
            <a:r>
              <a:rPr lang="en-US" dirty="0" smtClean="0">
                <a:solidFill>
                  <a:schemeClr val="tx1"/>
                </a:solidFill>
              </a:rPr>
              <a:t>Struck </a:t>
            </a:r>
            <a:r>
              <a:rPr lang="en-US" dirty="0">
                <a:solidFill>
                  <a:schemeClr val="tx1"/>
                </a:solidFill>
              </a:rPr>
              <a:t>by falling </a:t>
            </a:r>
            <a:r>
              <a:rPr lang="en-US" dirty="0" smtClean="0">
                <a:solidFill>
                  <a:schemeClr val="tx1"/>
                </a:solidFill>
              </a:rPr>
              <a:t>tools/debris </a:t>
            </a:r>
            <a:endParaRPr lang="en-US" dirty="0">
              <a:solidFill>
                <a:schemeClr val="tx1"/>
              </a:solidFill>
            </a:endParaRPr>
          </a:p>
          <a:p>
            <a:pPr marL="342900" indent="-342900" algn="l">
              <a:lnSpc>
                <a:spcPct val="85000"/>
              </a:lnSpc>
              <a:spcBef>
                <a:spcPct val="30000"/>
              </a:spcBef>
              <a:buFont typeface="Wingdings" pitchFamily="2" charset="2"/>
              <a:buChar char="Ø"/>
            </a:pPr>
            <a:r>
              <a:rPr lang="en-US" dirty="0" smtClean="0">
                <a:solidFill>
                  <a:schemeClr val="tx1"/>
                </a:solidFill>
              </a:rPr>
              <a:t>Electrocution </a:t>
            </a:r>
            <a:r>
              <a:rPr lang="en-US" dirty="0">
                <a:solidFill>
                  <a:schemeClr val="tx1"/>
                </a:solidFill>
              </a:rPr>
              <a:t>– from overhead power lines</a:t>
            </a:r>
          </a:p>
          <a:p>
            <a:pPr marL="342900" indent="-342900" algn="l">
              <a:lnSpc>
                <a:spcPct val="85000"/>
              </a:lnSpc>
              <a:spcBef>
                <a:spcPct val="30000"/>
              </a:spcBef>
              <a:buFont typeface="Wingdings" pitchFamily="2" charset="2"/>
              <a:buChar char="Ø"/>
            </a:pPr>
            <a:r>
              <a:rPr lang="en-US" dirty="0" smtClean="0">
                <a:solidFill>
                  <a:schemeClr val="tx1"/>
                </a:solidFill>
              </a:rPr>
              <a:t>Scaffold </a:t>
            </a:r>
            <a:r>
              <a:rPr lang="en-US" dirty="0">
                <a:solidFill>
                  <a:schemeClr val="tx1"/>
                </a:solidFill>
              </a:rPr>
              <a:t>collapse - caused by instability or overloading </a:t>
            </a:r>
          </a:p>
          <a:p>
            <a:pPr marL="342900" indent="-342900" algn="l">
              <a:lnSpc>
                <a:spcPct val="85000"/>
              </a:lnSpc>
              <a:spcBef>
                <a:spcPct val="30000"/>
              </a:spcBef>
              <a:buFont typeface="Wingdings" pitchFamily="2" charset="2"/>
              <a:buChar char="Ø"/>
            </a:pPr>
            <a:r>
              <a:rPr lang="en-US" dirty="0" smtClean="0">
                <a:solidFill>
                  <a:schemeClr val="tx1"/>
                </a:solidFill>
              </a:rPr>
              <a:t>Bad </a:t>
            </a:r>
            <a:r>
              <a:rPr lang="en-US" dirty="0">
                <a:solidFill>
                  <a:schemeClr val="tx1"/>
                </a:solidFill>
              </a:rPr>
              <a:t>planking giving way</a:t>
            </a:r>
          </a:p>
          <a:p>
            <a:pPr algn="l">
              <a:spcBef>
                <a:spcPct val="50000"/>
              </a:spcBef>
            </a:pPr>
            <a:endParaRPr lang="en-US" dirty="0">
              <a:solidFill>
                <a:schemeClr val="tx1"/>
              </a:solidFill>
            </a:endParaRP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10</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3074" name="Picture 2" descr="https://sp.yimg.com/ib/th?id=HN.608028474653805769&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674605" y="1676400"/>
            <a:ext cx="3028950" cy="40386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14309783"/>
      </p:ext>
    </p:extLst>
  </p:cSld>
  <p:clrMapOvr>
    <a:masterClrMapping/>
  </p:clrMapOvr>
</p:sld>
</file>

<file path=ppt/slides/slide1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Scaffolding - Safety</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11</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457200" y="1371600"/>
            <a:ext cx="8077200" cy="4524315"/>
          </a:xfrm>
          <a:prstGeom prst="rect">
            <a:avLst/>
          </a:prstGeom>
        </p:spPr>
        <p:txBody>
          <a:bodyPr wrap="square">
            <a:spAutoFit/>
          </a:bodyPr>
          <a:lstStyle/>
          <a:p>
            <a:r>
              <a:rPr lang="en-US" altLang="en-US" sz="2400" b="1" dirty="0">
                <a:latin typeface="Verdana" panose="020B0604030504040204" pitchFamily="34" charset="0"/>
                <a:ea typeface="Verdana" panose="020B0604030504040204" pitchFamily="34" charset="0"/>
                <a:cs typeface="Verdana" panose="020B0604030504040204" pitchFamily="34" charset="0"/>
              </a:rPr>
              <a:t>Power lines: </a:t>
            </a:r>
            <a:r>
              <a:rPr lang="en-US" altLang="en-US" sz="2400" dirty="0">
                <a:latin typeface="Verdana" panose="020B0604030504040204" pitchFamily="34" charset="0"/>
                <a:ea typeface="Verdana" panose="020B0604030504040204" pitchFamily="34" charset="0"/>
                <a:cs typeface="Verdana" panose="020B0604030504040204" pitchFamily="34" charset="0"/>
              </a:rPr>
              <a:t>Keep scaffolds 10 feet or more from power lines (or 3 feet, if lines are less than 300</a:t>
            </a:r>
            <a:r>
              <a:rPr lang="en-US" altLang="en-US" sz="2400" b="1" dirty="0">
                <a:latin typeface="Verdana" panose="020B0604030504040204" pitchFamily="34" charset="0"/>
                <a:ea typeface="Verdana" panose="020B0604030504040204" pitchFamily="34" charset="0"/>
                <a:cs typeface="Verdana" panose="020B0604030504040204" pitchFamily="34" charset="0"/>
              </a:rPr>
              <a:t> </a:t>
            </a:r>
            <a:r>
              <a:rPr lang="en-US" altLang="en-US" sz="2400" dirty="0">
                <a:latin typeface="Verdana" panose="020B0604030504040204" pitchFamily="34" charset="0"/>
                <a:ea typeface="Verdana" panose="020B0604030504040204" pitchFamily="34" charset="0"/>
                <a:cs typeface="Verdana" panose="020B0604030504040204" pitchFamily="34" charset="0"/>
              </a:rPr>
              <a:t>volts), unless you are sure the power lines are de-energized</a:t>
            </a:r>
            <a:r>
              <a:rPr lang="en-US" altLang="en-US" sz="2400" dirty="0" smtClean="0">
                <a:latin typeface="Verdana" panose="020B0604030504040204" pitchFamily="34" charset="0"/>
                <a:ea typeface="Verdana" panose="020B0604030504040204" pitchFamily="34" charset="0"/>
                <a:cs typeface="Verdana" panose="020B0604030504040204" pitchFamily="34" charset="0"/>
              </a:rPr>
              <a:t>.</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b="1" dirty="0">
                <a:latin typeface="Verdana" panose="020B0604030504040204" pitchFamily="34" charset="0"/>
                <a:ea typeface="Verdana" panose="020B0604030504040204" pitchFamily="34" charset="0"/>
                <a:cs typeface="Verdana" panose="020B0604030504040204" pitchFamily="34" charset="0"/>
              </a:rPr>
              <a:t>Weather: </a:t>
            </a:r>
            <a:r>
              <a:rPr lang="en-US" altLang="en-US" sz="2400" dirty="0">
                <a:latin typeface="Verdana" panose="020B0604030504040204" pitchFamily="34" charset="0"/>
                <a:ea typeface="Verdana" panose="020B0604030504040204" pitchFamily="34" charset="0"/>
                <a:cs typeface="Verdana" panose="020B0604030504040204" pitchFamily="34" charset="0"/>
              </a:rPr>
              <a:t>Cannot work on a scaffold in high winds or a storm unless competent person says it is safe and you use personal fall-arrest or a windscreen. (If you use a screen, scaffold must be secured against the expected wind force). </a:t>
            </a:r>
          </a:p>
          <a:p>
            <a:r>
              <a:rPr lang="en-US" altLang="en-US" sz="2400" dirty="0">
                <a:latin typeface="Verdana" panose="020B0604030504040204" pitchFamily="34" charset="0"/>
                <a:ea typeface="Verdana" panose="020B0604030504040204" pitchFamily="34" charset="0"/>
                <a:cs typeface="Verdana" panose="020B0604030504040204" pitchFamily="34" charset="0"/>
              </a:rPr>
              <a:t>Must not work on a scaffold that has ice or snow on it except to get ice or snow off the scaffold.</a:t>
            </a:r>
          </a:p>
        </p:txBody>
      </p:sp>
    </p:spTree>
    <p:extLst>
      <p:ext uri="{BB962C8B-B14F-4D97-AF65-F5344CB8AC3E}">
        <p14:creationId xmlns:p14="http://schemas.microsoft.com/office/powerpoint/2010/main" val="366427485"/>
      </p:ext>
    </p:extLst>
  </p:cSld>
  <p:clrMapOvr>
    <a:masterClrMapping/>
  </p:clrMapOvr>
</p:sld>
</file>

<file path=ppt/slides/slide1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Overhead Power Lines</a:t>
            </a:r>
          </a:p>
        </p:txBody>
      </p:sp>
      <p:sp>
        <p:nvSpPr>
          <p:cNvPr id="4099" name="Subtitle 2"/>
          <p:cNvSpPr>
            <a:spLocks noGrp="1"/>
          </p:cNvSpPr>
          <p:nvPr>
            <p:ph type="subTitle" idx="1"/>
          </p:nvPr>
        </p:nvSpPr>
        <p:spPr>
          <a:xfrm>
            <a:off x="4800600" y="1905000"/>
            <a:ext cx="3886200" cy="3581400"/>
          </a:xfrm>
        </p:spPr>
        <p:txBody>
          <a:bodyPr/>
          <a:lstStyle/>
          <a:p>
            <a:pPr algn="l"/>
            <a:r>
              <a:rPr lang="en-US" dirty="0">
                <a:solidFill>
                  <a:schemeClr val="tx1"/>
                </a:solidFill>
              </a:rPr>
              <a:t>The possibility </a:t>
            </a:r>
            <a:r>
              <a:rPr lang="en-US" dirty="0" smtClean="0">
                <a:solidFill>
                  <a:schemeClr val="tx1"/>
                </a:solidFill>
              </a:rPr>
              <a:t>of electrocution </a:t>
            </a:r>
            <a:r>
              <a:rPr lang="en-US" dirty="0">
                <a:solidFill>
                  <a:schemeClr val="tx1"/>
                </a:solidFill>
              </a:rPr>
              <a:t>is a </a:t>
            </a:r>
            <a:r>
              <a:rPr lang="en-US" dirty="0" smtClean="0">
                <a:solidFill>
                  <a:schemeClr val="tx1"/>
                </a:solidFill>
              </a:rPr>
              <a:t>serious consideration when </a:t>
            </a:r>
            <a:r>
              <a:rPr lang="en-US" dirty="0">
                <a:solidFill>
                  <a:schemeClr val="tx1"/>
                </a:solidFill>
              </a:rPr>
              <a:t>working </a:t>
            </a:r>
            <a:r>
              <a:rPr lang="en-US" dirty="0" smtClean="0">
                <a:solidFill>
                  <a:schemeClr val="tx1"/>
                </a:solidFill>
              </a:rPr>
              <a:t>near overhead </a:t>
            </a:r>
            <a:r>
              <a:rPr lang="en-US" dirty="0">
                <a:solidFill>
                  <a:schemeClr val="tx1"/>
                </a:solidFill>
              </a:rPr>
              <a:t>power lines</a:t>
            </a:r>
          </a:p>
          <a:p>
            <a:pPr algn="l"/>
            <a:endParaRPr lang="en-US" dirty="0">
              <a:solidFill>
                <a:schemeClr val="tx1"/>
              </a:solidFill>
            </a:endParaRPr>
          </a:p>
          <a:p>
            <a:pPr algn="l"/>
            <a:r>
              <a:rPr lang="en-US" dirty="0">
                <a:solidFill>
                  <a:schemeClr val="tx1"/>
                </a:solidFill>
              </a:rPr>
              <a:t>Check the </a:t>
            </a:r>
            <a:r>
              <a:rPr lang="en-US" dirty="0" smtClean="0">
                <a:solidFill>
                  <a:schemeClr val="tx1"/>
                </a:solidFill>
              </a:rPr>
              <a:t>clearance distances </a:t>
            </a:r>
            <a:r>
              <a:rPr lang="en-US" dirty="0">
                <a:solidFill>
                  <a:schemeClr val="tx1"/>
                </a:solidFill>
              </a:rPr>
              <a:t>listed in </a:t>
            </a:r>
            <a:r>
              <a:rPr lang="en-US" dirty="0" smtClean="0">
                <a:solidFill>
                  <a:schemeClr val="tx1"/>
                </a:solidFill>
              </a:rPr>
              <a:t>the standard</a:t>
            </a:r>
            <a:endParaRPr lang="en-US" dirty="0">
              <a:solidFill>
                <a:schemeClr val="tx1"/>
              </a:solidFill>
            </a:endParaRP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12</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9220" name="Picture 4" descr="https://sp.yimg.com/ib/th?id=HN.608027199047272236&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762000" y="2057399"/>
            <a:ext cx="3673928" cy="27432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548787787"/>
      </p:ext>
    </p:extLst>
  </p:cSld>
  <p:clrMapOvr>
    <a:masterClrMapping/>
  </p:clrMapOvr>
</p:sld>
</file>

<file path=ppt/slides/slide1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Wind Force</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13</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pic>
        <p:nvPicPr>
          <p:cNvPr id="5" name="Picture 4" descr="C:\Liesa's Projects\Graphics\Scaffolding\Wind Force Table.GIF"/>
          <p:cNvPicPr>
            <a:picLocks noChangeAspect="1" noChangeArrowheads="1"/>
          </p:cNvPicPr>
          <p:nvPr/>
        </p:nvPicPr>
        <p:blipFill>
          <a:blip r:embed="rId3">
            <a:extLst>
              <a:ext uri="{28A0092B-C50C-407E-A947-70E740481C1C}">
                <a14:useLocalDpi xmlns:a14="http://schemas.microsoft.com/office/drawing/2010/main" val="0"/>
              </a:ext>
            </a:extLst>
          </a:blip>
          <a:srcRect l="2499" t="6540" r="3500" b="4361"/>
          <a:stretch>
            <a:fillRect/>
          </a:stretch>
        </p:blipFill>
        <p:spPr bwMode="auto">
          <a:xfrm>
            <a:off x="228600" y="1828800"/>
            <a:ext cx="8686800" cy="4267200"/>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33335339"/>
      </p:ext>
    </p:extLst>
  </p:cSld>
  <p:clrMapOvr>
    <a:masterClrMapping/>
  </p:clrMapOvr>
</p:sld>
</file>

<file path=ppt/slides/slide1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400" dirty="0" smtClean="0">
                <a:solidFill>
                  <a:schemeClr val="bg1"/>
                </a:solidFill>
                <a:latin typeface="Verdana" pitchFamily="34" charset="0"/>
              </a:rPr>
              <a:t>Avoid the Main Scaffold Hazards</a:t>
            </a:r>
          </a:p>
        </p:txBody>
      </p:sp>
      <p:sp>
        <p:nvSpPr>
          <p:cNvPr id="4099" name="Subtitle 2"/>
          <p:cNvSpPr>
            <a:spLocks noGrp="1"/>
          </p:cNvSpPr>
          <p:nvPr>
            <p:ph type="subTitle" idx="1"/>
          </p:nvPr>
        </p:nvSpPr>
        <p:spPr>
          <a:xfrm>
            <a:off x="762000" y="1676400"/>
            <a:ext cx="7924800" cy="3581400"/>
          </a:xfrm>
        </p:spPr>
        <p:txBody>
          <a:bodyPr/>
          <a:lstStyle/>
          <a:p>
            <a:pPr marL="342900" indent="-342900" algn="l" eaLnBrk="1" hangingPunct="1">
              <a:buFont typeface="Arial" pitchFamily="34" charset="0"/>
              <a:buChar char="•"/>
            </a:pPr>
            <a:r>
              <a:rPr lang="en-US" dirty="0" smtClean="0">
                <a:solidFill>
                  <a:schemeClr val="tx1"/>
                </a:solidFill>
              </a:rPr>
              <a:t>Falls from elevation	</a:t>
            </a:r>
          </a:p>
          <a:p>
            <a:pPr marL="342900" indent="-342900" algn="l" eaLnBrk="1" hangingPunct="1">
              <a:buFont typeface="Arial" pitchFamily="34" charset="0"/>
              <a:buChar char="•"/>
            </a:pPr>
            <a:endParaRPr lang="en-US" sz="1800" dirty="0" smtClean="0">
              <a:solidFill>
                <a:schemeClr val="tx1"/>
              </a:solidFill>
            </a:endParaRPr>
          </a:p>
          <a:p>
            <a:pPr marL="342900" indent="-342900" algn="l" eaLnBrk="1" hangingPunct="1">
              <a:buFont typeface="Arial" pitchFamily="34" charset="0"/>
              <a:buChar char="•"/>
            </a:pPr>
            <a:r>
              <a:rPr lang="en-US" dirty="0" smtClean="0">
                <a:solidFill>
                  <a:schemeClr val="tx1"/>
                </a:solidFill>
              </a:rPr>
              <a:t>Bad planking	</a:t>
            </a:r>
          </a:p>
          <a:p>
            <a:pPr algn="l" eaLnBrk="1" hangingPunct="1"/>
            <a:r>
              <a:rPr lang="en-US" sz="1800" dirty="0" smtClean="0">
                <a:solidFill>
                  <a:schemeClr val="tx1"/>
                </a:solidFill>
              </a:rPr>
              <a:t>	</a:t>
            </a:r>
          </a:p>
          <a:p>
            <a:pPr marL="342900" indent="-342900" algn="l" eaLnBrk="1" hangingPunct="1">
              <a:buFont typeface="Arial" pitchFamily="34" charset="0"/>
              <a:buChar char="•"/>
            </a:pPr>
            <a:r>
              <a:rPr lang="en-US" dirty="0" smtClean="0">
                <a:solidFill>
                  <a:schemeClr val="tx1"/>
                </a:solidFill>
              </a:rPr>
              <a:t>Scaffold collapse</a:t>
            </a:r>
          </a:p>
          <a:p>
            <a:pPr marL="342900" indent="-342900" algn="l" eaLnBrk="1" hangingPunct="1">
              <a:buFont typeface="Arial" pitchFamily="34" charset="0"/>
              <a:buChar char="•"/>
            </a:pPr>
            <a:endParaRPr lang="en-US" sz="1800" dirty="0" smtClean="0">
              <a:solidFill>
                <a:schemeClr val="tx1"/>
              </a:solidFill>
            </a:endParaRPr>
          </a:p>
          <a:p>
            <a:pPr marL="342900" indent="-342900" algn="l" eaLnBrk="1" hangingPunct="1">
              <a:buFont typeface="Arial" pitchFamily="34" charset="0"/>
              <a:buChar char="•"/>
            </a:pPr>
            <a:r>
              <a:rPr lang="en-US" dirty="0" smtClean="0">
                <a:solidFill>
                  <a:schemeClr val="tx1"/>
                </a:solidFill>
              </a:rPr>
              <a:t>Electrocution</a:t>
            </a:r>
          </a:p>
          <a:p>
            <a:pPr marL="342900" indent="-342900" algn="l" eaLnBrk="1" hangingPunct="1">
              <a:buFont typeface="Arial" pitchFamily="34" charset="0"/>
              <a:buChar char="•"/>
            </a:pPr>
            <a:endParaRPr lang="en-US" sz="1800" dirty="0" smtClean="0">
              <a:solidFill>
                <a:schemeClr val="tx1"/>
              </a:solidFill>
            </a:endParaRPr>
          </a:p>
          <a:p>
            <a:pPr marL="342900" indent="-342900" algn="l">
              <a:buFont typeface="Arial" pitchFamily="34" charset="0"/>
              <a:buChar char="•"/>
            </a:pPr>
            <a:r>
              <a:rPr lang="en-US" dirty="0">
                <a:solidFill>
                  <a:schemeClr val="tx1"/>
                </a:solidFill>
              </a:rPr>
              <a:t>Getting struck by </a:t>
            </a:r>
            <a:r>
              <a:rPr lang="en-US" dirty="0" smtClean="0">
                <a:solidFill>
                  <a:schemeClr val="tx1"/>
                </a:solidFill>
              </a:rPr>
              <a:t>falling tools </a:t>
            </a:r>
            <a:r>
              <a:rPr lang="en-US" dirty="0">
                <a:solidFill>
                  <a:schemeClr val="tx1"/>
                </a:solidFill>
              </a:rPr>
              <a:t>or debris</a:t>
            </a:r>
          </a:p>
          <a:p>
            <a:pPr marL="342900" indent="-342900" algn="l">
              <a:buFont typeface="Arial" pitchFamily="34" charset="0"/>
              <a:buChar char="•"/>
            </a:pPr>
            <a:endParaRPr lang="en-US" dirty="0" smtClean="0">
              <a:solidFill>
                <a:schemeClr val="tx1"/>
              </a:solidFill>
            </a:endParaRP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14</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18434" name="Picture 2" descr="... the risk to the public in the event of a poorly constructed scaffold"/>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76800" y="1905000"/>
            <a:ext cx="3467100" cy="26003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726742096"/>
      </p:ext>
    </p:extLst>
  </p:cSld>
  <p:clrMapOvr>
    <a:masterClrMapping/>
  </p:clrMapOvr>
</p:sld>
</file>

<file path=ppt/slides/slide1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Fall Hazards</a:t>
            </a:r>
          </a:p>
        </p:txBody>
      </p:sp>
      <p:sp>
        <p:nvSpPr>
          <p:cNvPr id="4099" name="Subtitle 2"/>
          <p:cNvSpPr>
            <a:spLocks noGrp="1"/>
          </p:cNvSpPr>
          <p:nvPr>
            <p:ph type="subTitle" idx="1"/>
          </p:nvPr>
        </p:nvSpPr>
        <p:spPr>
          <a:xfrm>
            <a:off x="609600" y="1676400"/>
            <a:ext cx="4191000" cy="3620193"/>
          </a:xfrm>
        </p:spPr>
        <p:txBody>
          <a:bodyPr/>
          <a:lstStyle/>
          <a:p>
            <a:pPr algn="l" eaLnBrk="1" hangingPunct="1"/>
            <a:r>
              <a:rPr lang="en-US" dirty="0" smtClean="0">
                <a:solidFill>
                  <a:schemeClr val="tx1"/>
                </a:solidFill>
              </a:rPr>
              <a:t>Falls may occur:</a:t>
            </a:r>
          </a:p>
          <a:p>
            <a:pPr algn="l" eaLnBrk="1" hangingPunct="1"/>
            <a:endParaRPr lang="en-US" sz="1000" dirty="0">
              <a:solidFill>
                <a:schemeClr val="tx1"/>
              </a:solidFill>
            </a:endParaRPr>
          </a:p>
          <a:p>
            <a:pPr marL="342900" indent="-342900" algn="l">
              <a:lnSpc>
                <a:spcPct val="90000"/>
              </a:lnSpc>
              <a:spcBef>
                <a:spcPct val="40000"/>
              </a:spcBef>
              <a:buSzPct val="115000"/>
              <a:buFont typeface="Arial" pitchFamily="34" charset="0"/>
              <a:buChar char="•"/>
            </a:pPr>
            <a:r>
              <a:rPr lang="en-US" dirty="0">
                <a:solidFill>
                  <a:schemeClr val="tx1"/>
                </a:solidFill>
              </a:rPr>
              <a:t>While climbing on or off the </a:t>
            </a:r>
            <a:r>
              <a:rPr lang="en-US" dirty="0" smtClean="0">
                <a:solidFill>
                  <a:schemeClr val="tx1"/>
                </a:solidFill>
              </a:rPr>
              <a:t>scaffold</a:t>
            </a:r>
          </a:p>
          <a:p>
            <a:pPr marL="342900" indent="-342900" algn="l">
              <a:lnSpc>
                <a:spcPct val="90000"/>
              </a:lnSpc>
              <a:spcBef>
                <a:spcPct val="40000"/>
              </a:spcBef>
              <a:buSzPct val="115000"/>
              <a:buFont typeface="Arial" pitchFamily="34" charset="0"/>
              <a:buChar char="•"/>
            </a:pPr>
            <a:endParaRPr lang="en-US" sz="1000" dirty="0">
              <a:solidFill>
                <a:schemeClr val="tx1"/>
              </a:solidFill>
            </a:endParaRPr>
          </a:p>
          <a:p>
            <a:pPr marL="342900" indent="-342900" algn="l">
              <a:lnSpc>
                <a:spcPct val="90000"/>
              </a:lnSpc>
              <a:spcBef>
                <a:spcPct val="40000"/>
              </a:spcBef>
              <a:buSzPct val="115000"/>
              <a:buFont typeface="Arial" pitchFamily="34" charset="0"/>
              <a:buChar char="•"/>
            </a:pPr>
            <a:r>
              <a:rPr lang="en-US" dirty="0" smtClean="0">
                <a:solidFill>
                  <a:schemeClr val="tx1"/>
                </a:solidFill>
              </a:rPr>
              <a:t>Working </a:t>
            </a:r>
            <a:r>
              <a:rPr lang="en-US" dirty="0">
                <a:solidFill>
                  <a:schemeClr val="tx1"/>
                </a:solidFill>
              </a:rPr>
              <a:t>on unguarded scaffold </a:t>
            </a:r>
            <a:r>
              <a:rPr lang="en-US" dirty="0" smtClean="0">
                <a:solidFill>
                  <a:schemeClr val="tx1"/>
                </a:solidFill>
              </a:rPr>
              <a:t>platforms</a:t>
            </a:r>
          </a:p>
          <a:p>
            <a:pPr marL="342900" indent="-342900" algn="l">
              <a:lnSpc>
                <a:spcPct val="90000"/>
              </a:lnSpc>
              <a:spcBef>
                <a:spcPct val="40000"/>
              </a:spcBef>
              <a:buSzPct val="115000"/>
              <a:buFont typeface="Arial" pitchFamily="34" charset="0"/>
              <a:buChar char="•"/>
            </a:pPr>
            <a:endParaRPr lang="en-US" sz="1000" dirty="0">
              <a:solidFill>
                <a:schemeClr val="tx1"/>
              </a:solidFill>
            </a:endParaRPr>
          </a:p>
          <a:p>
            <a:pPr marL="342900" indent="-342900" algn="l">
              <a:lnSpc>
                <a:spcPct val="90000"/>
              </a:lnSpc>
              <a:spcBef>
                <a:spcPct val="40000"/>
              </a:spcBef>
              <a:buSzPct val="115000"/>
              <a:buFont typeface="Arial" pitchFamily="34" charset="0"/>
              <a:buChar char="•"/>
            </a:pPr>
            <a:r>
              <a:rPr lang="en-US" dirty="0" smtClean="0">
                <a:solidFill>
                  <a:schemeClr val="tx1"/>
                </a:solidFill>
              </a:rPr>
              <a:t>When </a:t>
            </a:r>
            <a:r>
              <a:rPr lang="en-US" dirty="0">
                <a:solidFill>
                  <a:schemeClr val="tx1"/>
                </a:solidFill>
              </a:rPr>
              <a:t>scaffold platforms or planks fail</a:t>
            </a:r>
          </a:p>
          <a:p>
            <a:pPr algn="l" eaLnBrk="1" hangingPunct="1"/>
            <a:endParaRPr lang="en-US" dirty="0" smtClean="0">
              <a:solidFill>
                <a:schemeClr val="tx1"/>
              </a:solidFill>
            </a:endParaRP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15</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2" name="Picture 2" descr="https://sp.yimg.com/ib/th?id=HN.608042489123243767&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17416" y="3962399"/>
            <a:ext cx="3296941" cy="2175981"/>
          </a:xfrm>
          <a:prstGeom prst="rect">
            <a:avLst/>
          </a:prstGeom>
          <a:noFill/>
          <a:extLst>
            <a:ext uri="{909E8E84-426E-40DD-AFC4-6F175D3DCCD1}">
              <a14:hiddenFill xmlns:a14="http://schemas.microsoft.com/office/drawing/2010/main">
                <a:solidFill>
                  <a:srgbClr val="FFFFFF"/>
                </a:solidFill>
              </a14:hiddenFill>
            </a:ext>
          </a:extLst>
        </p:spPr>
      </p:pic>
      <p:pic>
        <p:nvPicPr>
          <p:cNvPr id="3" name="Picture 4" descr="https://sp.yimg.com/ib/th?id=HN.608008911073444038&amp;pid=15.1&amp;P=0"/>
          <p:cNvPicPr>
            <a:picLocks noChangeAspect="1" noChangeArrowheads="1"/>
          </p:cNvPicPr>
          <p:nvPr/>
        </p:nvPicPr>
        <p:blipFill rotWithShape="1">
          <a:blip r:embed="rId4">
            <a:extLst>
              <a:ext uri="{28A0092B-C50C-407E-A947-70E740481C1C}">
                <a14:useLocalDpi xmlns:a14="http://schemas.microsoft.com/office/drawing/2010/main" val="0"/>
              </a:ext>
            </a:extLst>
          </a:blip>
          <a:srcRect b="14747"/>
          <a:stretch/>
        </p:blipFill>
        <p:spPr bwMode="auto">
          <a:xfrm>
            <a:off x="5275707" y="1336401"/>
            <a:ext cx="3180357" cy="203352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97092426"/>
      </p:ext>
    </p:extLst>
  </p:cSld>
  <p:clrMapOvr>
    <a:masterClrMapping/>
  </p:clrMapOvr>
</p:sld>
</file>

<file path=ppt/slides/slide1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400" dirty="0" smtClean="0">
                <a:solidFill>
                  <a:schemeClr val="bg1"/>
                </a:solidFill>
                <a:latin typeface="Verdana" pitchFamily="34" charset="0"/>
              </a:rPr>
              <a:t>Protecting Workers from Falls</a:t>
            </a:r>
          </a:p>
        </p:txBody>
      </p:sp>
      <p:sp>
        <p:nvSpPr>
          <p:cNvPr id="4099" name="Subtitle 2"/>
          <p:cNvSpPr>
            <a:spLocks noGrp="1"/>
          </p:cNvSpPr>
          <p:nvPr>
            <p:ph type="subTitle" idx="1"/>
          </p:nvPr>
        </p:nvSpPr>
        <p:spPr>
          <a:xfrm>
            <a:off x="533400" y="1905000"/>
            <a:ext cx="4191000" cy="3505200"/>
          </a:xfrm>
        </p:spPr>
        <p:txBody>
          <a:bodyPr/>
          <a:lstStyle/>
          <a:p>
            <a:pPr algn="l">
              <a:lnSpc>
                <a:spcPct val="90000"/>
              </a:lnSpc>
              <a:spcBef>
                <a:spcPct val="50000"/>
              </a:spcBef>
            </a:pPr>
            <a:r>
              <a:rPr lang="en-US" dirty="0">
                <a:solidFill>
                  <a:schemeClr val="tx1"/>
                </a:solidFill>
              </a:rPr>
              <a:t>If a worker on a scaffold can fall more than 10 feet, protect them by</a:t>
            </a:r>
            <a:r>
              <a:rPr lang="en-US" dirty="0" smtClean="0">
                <a:solidFill>
                  <a:schemeClr val="tx1"/>
                </a:solidFill>
              </a:rPr>
              <a:t>:</a:t>
            </a:r>
          </a:p>
          <a:p>
            <a:pPr algn="l">
              <a:lnSpc>
                <a:spcPct val="90000"/>
              </a:lnSpc>
              <a:spcBef>
                <a:spcPct val="50000"/>
              </a:spcBef>
            </a:pPr>
            <a:endParaRPr lang="en-US" dirty="0">
              <a:solidFill>
                <a:schemeClr val="tx1"/>
              </a:solidFill>
            </a:endParaRPr>
          </a:p>
          <a:p>
            <a:pPr marL="342900" indent="-342900" algn="l">
              <a:lnSpc>
                <a:spcPct val="90000"/>
              </a:lnSpc>
              <a:spcBef>
                <a:spcPct val="40000"/>
              </a:spcBef>
              <a:buFont typeface="Wingdings" pitchFamily="2" charset="2"/>
              <a:buChar char="§"/>
            </a:pPr>
            <a:r>
              <a:rPr lang="en-US" dirty="0" smtClean="0">
                <a:solidFill>
                  <a:schemeClr val="tx1"/>
                </a:solidFill>
              </a:rPr>
              <a:t>Guardrails</a:t>
            </a:r>
            <a:r>
              <a:rPr lang="en-US" dirty="0">
                <a:solidFill>
                  <a:schemeClr val="tx1"/>
                </a:solidFill>
              </a:rPr>
              <a:t>, </a:t>
            </a:r>
            <a:r>
              <a:rPr lang="en-US" dirty="0" smtClean="0">
                <a:solidFill>
                  <a:schemeClr val="tx1"/>
                </a:solidFill>
              </a:rPr>
              <a:t>and/or</a:t>
            </a:r>
          </a:p>
          <a:p>
            <a:pPr marL="342900" indent="-342900" algn="l">
              <a:lnSpc>
                <a:spcPct val="90000"/>
              </a:lnSpc>
              <a:spcBef>
                <a:spcPct val="40000"/>
              </a:spcBef>
              <a:buFont typeface="Wingdings" pitchFamily="2" charset="2"/>
              <a:buChar char="§"/>
            </a:pPr>
            <a:endParaRPr lang="en-US" dirty="0">
              <a:solidFill>
                <a:schemeClr val="tx1"/>
              </a:solidFill>
            </a:endParaRPr>
          </a:p>
          <a:p>
            <a:pPr marL="342900" indent="-342900" algn="l">
              <a:lnSpc>
                <a:spcPct val="90000"/>
              </a:lnSpc>
              <a:spcBef>
                <a:spcPct val="40000"/>
              </a:spcBef>
              <a:buFont typeface="Wingdings" pitchFamily="2" charset="2"/>
              <a:buChar char="§"/>
            </a:pPr>
            <a:r>
              <a:rPr lang="en-US" dirty="0" smtClean="0">
                <a:solidFill>
                  <a:schemeClr val="tx1"/>
                </a:solidFill>
              </a:rPr>
              <a:t>Personal </a:t>
            </a:r>
            <a:r>
              <a:rPr lang="en-US" dirty="0">
                <a:solidFill>
                  <a:schemeClr val="tx1"/>
                </a:solidFill>
              </a:rPr>
              <a:t>Fall Arrest Systems (PFAS</a:t>
            </a:r>
            <a:r>
              <a:rPr lang="en-US" dirty="0"/>
              <a:t>)</a:t>
            </a:r>
          </a:p>
          <a:p>
            <a:pPr>
              <a:lnSpc>
                <a:spcPct val="90000"/>
              </a:lnSpc>
              <a:spcBef>
                <a:spcPct val="50000"/>
              </a:spcBef>
            </a:pPr>
            <a:endParaRPr lang="en-US" dirty="0"/>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16</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5122" name="Picture 2" descr="Scaffolding gallery Ramsgate, Margate, Broadstair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76800" y="2133600"/>
            <a:ext cx="3556000" cy="26670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708711456"/>
      </p:ext>
    </p:extLst>
  </p:cSld>
  <p:clrMapOvr>
    <a:masterClrMapping/>
  </p:clrMapOvr>
</p:sld>
</file>

<file path=ppt/slides/slide1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Guardrails</a:t>
            </a:r>
          </a:p>
        </p:txBody>
      </p:sp>
      <p:sp>
        <p:nvSpPr>
          <p:cNvPr id="4099" name="Subtitle 2"/>
          <p:cNvSpPr>
            <a:spLocks noGrp="1"/>
          </p:cNvSpPr>
          <p:nvPr>
            <p:ph type="subTitle" idx="1"/>
          </p:nvPr>
        </p:nvSpPr>
        <p:spPr>
          <a:xfrm>
            <a:off x="609600" y="1233660"/>
            <a:ext cx="4572000" cy="4876800"/>
          </a:xfrm>
        </p:spPr>
        <p:txBody>
          <a:bodyPr/>
          <a:lstStyle/>
          <a:p>
            <a:pPr marL="342900" indent="-342900" algn="l">
              <a:lnSpc>
                <a:spcPct val="85000"/>
              </a:lnSpc>
              <a:spcBef>
                <a:spcPct val="55000"/>
              </a:spcBef>
              <a:buFont typeface="Arial" pitchFamily="34" charset="0"/>
              <a:buChar char="•"/>
            </a:pPr>
            <a:r>
              <a:rPr lang="en-US" dirty="0">
                <a:solidFill>
                  <a:schemeClr val="tx1"/>
                </a:solidFill>
              </a:rPr>
              <a:t>Install along open sides </a:t>
            </a:r>
            <a:r>
              <a:rPr lang="en-US" dirty="0" smtClean="0">
                <a:solidFill>
                  <a:schemeClr val="tx1"/>
                </a:solidFill>
              </a:rPr>
              <a:t> &amp; </a:t>
            </a:r>
            <a:r>
              <a:rPr lang="en-US" dirty="0">
                <a:solidFill>
                  <a:schemeClr val="tx1"/>
                </a:solidFill>
              </a:rPr>
              <a:t>ends </a:t>
            </a:r>
          </a:p>
          <a:p>
            <a:pPr marL="342900" indent="-342900" algn="l">
              <a:lnSpc>
                <a:spcPct val="85000"/>
              </a:lnSpc>
              <a:spcBef>
                <a:spcPct val="55000"/>
              </a:spcBef>
              <a:buFont typeface="Arial" pitchFamily="34" charset="0"/>
              <a:buChar char="•"/>
            </a:pPr>
            <a:r>
              <a:rPr lang="en-US" dirty="0">
                <a:solidFill>
                  <a:schemeClr val="tx1"/>
                </a:solidFill>
              </a:rPr>
              <a:t>Front edge of platforms not more than 14 inches from the work, unless using guardrails and/or PFAS</a:t>
            </a:r>
          </a:p>
          <a:p>
            <a:pPr marL="342900" indent="-342900" algn="l">
              <a:lnSpc>
                <a:spcPct val="85000"/>
              </a:lnSpc>
              <a:spcBef>
                <a:spcPct val="55000"/>
              </a:spcBef>
              <a:buFont typeface="Arial" pitchFamily="34" charset="0"/>
              <a:buChar char="•"/>
            </a:pPr>
            <a:r>
              <a:rPr lang="en-US" dirty="0">
                <a:solidFill>
                  <a:schemeClr val="tx1"/>
                </a:solidFill>
              </a:rPr>
              <a:t>Top rails - 38 to 45 inches tall </a:t>
            </a:r>
          </a:p>
          <a:p>
            <a:pPr marL="342900" indent="-342900" algn="l">
              <a:lnSpc>
                <a:spcPct val="85000"/>
              </a:lnSpc>
              <a:spcBef>
                <a:spcPct val="55000"/>
              </a:spcBef>
              <a:buFont typeface="Arial" pitchFamily="34" charset="0"/>
              <a:buChar char="•"/>
            </a:pPr>
            <a:r>
              <a:rPr lang="en-US" dirty="0" err="1">
                <a:solidFill>
                  <a:schemeClr val="tx1"/>
                </a:solidFill>
              </a:rPr>
              <a:t>Midrails</a:t>
            </a:r>
            <a:r>
              <a:rPr lang="en-US" dirty="0">
                <a:solidFill>
                  <a:schemeClr val="tx1"/>
                </a:solidFill>
              </a:rPr>
              <a:t> halfway between  </a:t>
            </a:r>
            <a:r>
              <a:rPr lang="en-US" dirty="0" err="1">
                <a:solidFill>
                  <a:schemeClr val="tx1"/>
                </a:solidFill>
              </a:rPr>
              <a:t>toprail</a:t>
            </a:r>
            <a:r>
              <a:rPr lang="en-US" dirty="0">
                <a:solidFill>
                  <a:schemeClr val="tx1"/>
                </a:solidFill>
              </a:rPr>
              <a:t> and platform</a:t>
            </a:r>
          </a:p>
          <a:p>
            <a:pPr marL="342900" indent="-342900" algn="l">
              <a:lnSpc>
                <a:spcPct val="85000"/>
              </a:lnSpc>
              <a:spcBef>
                <a:spcPct val="55000"/>
              </a:spcBef>
              <a:buFont typeface="Arial" pitchFamily="34" charset="0"/>
              <a:buChar char="•"/>
            </a:pPr>
            <a:r>
              <a:rPr lang="en-US" dirty="0" err="1">
                <a:solidFill>
                  <a:schemeClr val="tx1"/>
                </a:solidFill>
              </a:rPr>
              <a:t>Toeboards</a:t>
            </a:r>
            <a:r>
              <a:rPr lang="en-US" dirty="0">
                <a:solidFill>
                  <a:schemeClr val="tx1"/>
                </a:solidFill>
              </a:rPr>
              <a:t> at least 3-1/2 inches high</a:t>
            </a:r>
          </a:p>
          <a:p>
            <a:pPr algn="l" eaLnBrk="1" hangingPunct="1"/>
            <a:endParaRPr lang="en-US" dirty="0" smtClean="0">
              <a:solidFill>
                <a:schemeClr val="tx1"/>
              </a:solidFill>
            </a:endParaRP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17</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146" name="Picture 2" descr="https://sp.yimg.com/ib/th?id=HN.608023024327003870&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34000" y="1371600"/>
            <a:ext cx="2857500" cy="1857376"/>
          </a:xfrm>
          <a:prstGeom prst="rect">
            <a:avLst/>
          </a:prstGeom>
          <a:noFill/>
          <a:extLst>
            <a:ext uri="{909E8E84-426E-40DD-AFC4-6F175D3DCCD1}">
              <a14:hiddenFill xmlns:a14="http://schemas.microsoft.com/office/drawing/2010/main">
                <a:solidFill>
                  <a:srgbClr val="FFFFFF"/>
                </a:solidFill>
              </a14:hiddenFill>
            </a:ext>
          </a:extLst>
        </p:spPr>
      </p:pic>
      <p:pic>
        <p:nvPicPr>
          <p:cNvPr id="6148" name="Picture 4" descr="Safety Scaffolding (Metal Rails)"/>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351980" y="3657600"/>
            <a:ext cx="2857500" cy="238125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48612788"/>
      </p:ext>
    </p:extLst>
  </p:cSld>
  <p:clrMapOvr>
    <a:masterClrMapping/>
  </p:clrMapOvr>
</p:sld>
</file>

<file path=ppt/slides/slide1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Personal Fall Arrest Systems</a:t>
            </a:r>
          </a:p>
        </p:txBody>
      </p:sp>
      <p:sp>
        <p:nvSpPr>
          <p:cNvPr id="4099" name="Subtitle 2"/>
          <p:cNvSpPr>
            <a:spLocks noGrp="1"/>
          </p:cNvSpPr>
          <p:nvPr>
            <p:ph type="subTitle" idx="1"/>
          </p:nvPr>
        </p:nvSpPr>
        <p:spPr>
          <a:xfrm>
            <a:off x="762000" y="1866900"/>
            <a:ext cx="3733800" cy="3352800"/>
          </a:xfrm>
        </p:spPr>
        <p:txBody>
          <a:bodyPr/>
          <a:lstStyle/>
          <a:p>
            <a:pPr algn="l" eaLnBrk="1" hangingPunct="1"/>
            <a:r>
              <a:rPr lang="en-US" dirty="0" smtClean="0">
                <a:solidFill>
                  <a:srgbClr val="0070C0"/>
                </a:solidFill>
              </a:rPr>
              <a:t>Short title: PFAS</a:t>
            </a:r>
          </a:p>
          <a:p>
            <a:pPr algn="l" eaLnBrk="1" hangingPunct="1"/>
            <a:r>
              <a:rPr lang="en-US" dirty="0" smtClean="0">
                <a:solidFill>
                  <a:schemeClr val="tx1"/>
                </a:solidFill>
              </a:rPr>
              <a:t>You must be trained how to properly use PFAS</a:t>
            </a:r>
          </a:p>
          <a:p>
            <a:pPr algn="l" eaLnBrk="1" hangingPunct="1"/>
            <a:endParaRPr lang="en-US" dirty="0" smtClean="0">
              <a:solidFill>
                <a:schemeClr val="tx1"/>
              </a:solidFill>
            </a:endParaRPr>
          </a:p>
          <a:p>
            <a:pPr algn="l" eaLnBrk="1" hangingPunct="1"/>
            <a:r>
              <a:rPr lang="en-US" dirty="0" smtClean="0">
                <a:solidFill>
                  <a:schemeClr val="tx1"/>
                </a:solidFill>
              </a:rPr>
              <a:t>PFAS include anchorage, lifeline and body harness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18</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7170" name="Picture 2" descr="... Fall protection consists of either personal fall-arrest systems or"/>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724400" y="3429000"/>
            <a:ext cx="3886200" cy="2590800"/>
          </a:xfrm>
          <a:prstGeom prst="rect">
            <a:avLst/>
          </a:prstGeom>
          <a:noFill/>
          <a:extLst>
            <a:ext uri="{909E8E84-426E-40DD-AFC4-6F175D3DCCD1}">
              <a14:hiddenFill xmlns:a14="http://schemas.microsoft.com/office/drawing/2010/main">
                <a:solidFill>
                  <a:srgbClr val="FFFFFF"/>
                </a:solidFill>
              </a14:hiddenFill>
            </a:ext>
          </a:extLst>
        </p:spPr>
      </p:pic>
      <p:pic>
        <p:nvPicPr>
          <p:cNvPr id="7172" name="Picture 4" descr="https://sp.yimg.com/ib/th?id=HN.608042849898596587&amp;pid=15.1&amp;P=0"/>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4838700" y="1219200"/>
            <a:ext cx="3657600" cy="191414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4379580"/>
      </p:ext>
    </p:extLst>
  </p:cSld>
  <p:clrMapOvr>
    <a:masterClrMapping/>
  </p:clrMapOvr>
</p:sld>
</file>

<file path=ppt/slides/slide1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Fall Protection Requirements</a:t>
            </a:r>
          </a:p>
        </p:txBody>
      </p:sp>
      <p:sp>
        <p:nvSpPr>
          <p:cNvPr id="4099" name="Subtitle 2"/>
          <p:cNvSpPr>
            <a:spLocks noGrp="1"/>
          </p:cNvSpPr>
          <p:nvPr>
            <p:ph type="subTitle" idx="1"/>
          </p:nvPr>
        </p:nvSpPr>
        <p:spPr>
          <a:xfrm>
            <a:off x="304800" y="1295400"/>
            <a:ext cx="4419600" cy="4876800"/>
          </a:xfrm>
        </p:spPr>
        <p:txBody>
          <a:bodyPr/>
          <a:lstStyle/>
          <a:p>
            <a:pPr marL="914400" lvl="1" indent="-457200" algn="l">
              <a:spcBef>
                <a:spcPct val="50000"/>
              </a:spcBef>
              <a:buSzPct val="50000"/>
              <a:buFont typeface="Wingdings" pitchFamily="2" charset="2"/>
              <a:buChar char="§"/>
            </a:pPr>
            <a:r>
              <a:rPr lang="en-US" dirty="0" smtClean="0">
                <a:solidFill>
                  <a:schemeClr val="tx1"/>
                </a:solidFill>
              </a:rPr>
              <a:t>Can use PFAS instead of guardrails on some scaffolds</a:t>
            </a:r>
          </a:p>
          <a:p>
            <a:pPr marL="914400" lvl="1" indent="-457200" algn="l">
              <a:spcBef>
                <a:spcPct val="50000"/>
              </a:spcBef>
              <a:buSzPct val="50000"/>
              <a:buFont typeface="Wingdings" pitchFamily="2" charset="2"/>
              <a:buChar char="§"/>
            </a:pPr>
            <a:r>
              <a:rPr lang="en-US" dirty="0" smtClean="0">
                <a:solidFill>
                  <a:schemeClr val="tx1"/>
                </a:solidFill>
              </a:rPr>
              <a:t>Use PFAS &amp; guardrails on suspension scaffolds</a:t>
            </a:r>
          </a:p>
          <a:p>
            <a:pPr marL="914400" lvl="1" indent="-457200" algn="l">
              <a:spcBef>
                <a:spcPct val="50000"/>
              </a:spcBef>
              <a:buSzPct val="50000"/>
              <a:buFont typeface="Wingdings" pitchFamily="2" charset="2"/>
              <a:buChar char="§"/>
            </a:pPr>
            <a:r>
              <a:rPr lang="en-US" dirty="0" smtClean="0">
                <a:solidFill>
                  <a:schemeClr val="tx1"/>
                </a:solidFill>
              </a:rPr>
              <a:t>Use PFAS on erectors and dismantlers where feasible </a:t>
            </a:r>
            <a:endParaRPr lang="en-US" dirty="0">
              <a:solidFill>
                <a:schemeClr val="tx1"/>
              </a:solidFill>
            </a:endParaRP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19</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sp>
        <p:nvSpPr>
          <p:cNvPr id="6" name="Text Box 6"/>
          <p:cNvSpPr txBox="1">
            <a:spLocks noChangeArrowheads="1"/>
          </p:cNvSpPr>
          <p:nvPr/>
        </p:nvSpPr>
        <p:spPr bwMode="auto">
          <a:xfrm>
            <a:off x="5260009" y="5638800"/>
            <a:ext cx="3581400" cy="609600"/>
          </a:xfrm>
          <a:prstGeom prst="rect">
            <a:avLst/>
          </a:prstGeom>
          <a:ln/>
          <a:extLst/>
        </p:spPr>
        <p:style>
          <a:lnRef idx="2">
            <a:schemeClr val="dk1"/>
          </a:lnRef>
          <a:fillRef idx="1">
            <a:schemeClr val="lt1"/>
          </a:fillRef>
          <a:effectRef idx="0">
            <a:schemeClr val="dk1"/>
          </a:effectRef>
          <a:fontRef idx="minor">
            <a:schemeClr val="dk1"/>
          </a:fontRef>
        </p:style>
        <p:txBody>
          <a:bodyPr>
            <a:spAutoFit/>
          </a:bodyPr>
          <a:lstStyle>
            <a:lvl1pPr>
              <a:defRPr sz="2400">
                <a:solidFill>
                  <a:schemeClr val="tx1"/>
                </a:solidFill>
                <a:latin typeface="Arial" charset="0"/>
              </a:defRPr>
            </a:lvl1pPr>
            <a:lvl2pPr marL="742950" indent="-285750">
              <a:defRPr sz="2400">
                <a:solidFill>
                  <a:schemeClr val="tx1"/>
                </a:solidFill>
                <a:latin typeface="Arial" charset="0"/>
              </a:defRPr>
            </a:lvl2pPr>
            <a:lvl3pPr marL="1143000" indent="-228600">
              <a:defRPr sz="2400">
                <a:solidFill>
                  <a:schemeClr val="tx1"/>
                </a:solidFill>
                <a:latin typeface="Arial" charset="0"/>
              </a:defRPr>
            </a:lvl3pPr>
            <a:lvl4pPr marL="1600200" indent="-228600">
              <a:defRPr sz="2400">
                <a:solidFill>
                  <a:schemeClr val="tx1"/>
                </a:solidFill>
                <a:latin typeface="Arial" charset="0"/>
              </a:defRPr>
            </a:lvl4pPr>
            <a:lvl5pPr marL="2057400" indent="-228600">
              <a:defRPr sz="2400">
                <a:solidFill>
                  <a:schemeClr val="tx1"/>
                </a:solidFill>
                <a:latin typeface="Arial" charset="0"/>
              </a:defRPr>
            </a:lvl5pPr>
            <a:lvl6pPr marL="2514600" indent="-228600" eaLnBrk="0" fontAlgn="base" hangingPunct="0">
              <a:spcBef>
                <a:spcPct val="0"/>
              </a:spcBef>
              <a:spcAft>
                <a:spcPct val="0"/>
              </a:spcAft>
              <a:defRPr sz="2400">
                <a:solidFill>
                  <a:schemeClr val="tx1"/>
                </a:solidFill>
                <a:latin typeface="Arial" charset="0"/>
              </a:defRPr>
            </a:lvl6pPr>
            <a:lvl7pPr marL="2971800" indent="-228600" eaLnBrk="0" fontAlgn="base" hangingPunct="0">
              <a:spcBef>
                <a:spcPct val="0"/>
              </a:spcBef>
              <a:spcAft>
                <a:spcPct val="0"/>
              </a:spcAft>
              <a:defRPr sz="2400">
                <a:solidFill>
                  <a:schemeClr val="tx1"/>
                </a:solidFill>
                <a:latin typeface="Arial" charset="0"/>
              </a:defRPr>
            </a:lvl7pPr>
            <a:lvl8pPr marL="3429000" indent="-228600" eaLnBrk="0" fontAlgn="base" hangingPunct="0">
              <a:spcBef>
                <a:spcPct val="0"/>
              </a:spcBef>
              <a:spcAft>
                <a:spcPct val="0"/>
              </a:spcAft>
              <a:defRPr sz="2400">
                <a:solidFill>
                  <a:schemeClr val="tx1"/>
                </a:solidFill>
                <a:latin typeface="Arial" charset="0"/>
              </a:defRPr>
            </a:lvl8pPr>
            <a:lvl9pPr marL="3886200" indent="-228600" eaLnBrk="0" fontAlgn="base" hangingPunct="0">
              <a:spcBef>
                <a:spcPct val="0"/>
              </a:spcBef>
              <a:spcAft>
                <a:spcPct val="0"/>
              </a:spcAft>
              <a:defRPr sz="2400">
                <a:solidFill>
                  <a:schemeClr val="tx1"/>
                </a:solidFill>
                <a:latin typeface="Arial" charset="0"/>
              </a:defRPr>
            </a:lvl9pPr>
          </a:lstStyle>
          <a:p>
            <a:pPr>
              <a:lnSpc>
                <a:spcPct val="85000"/>
              </a:lnSpc>
              <a:spcBef>
                <a:spcPct val="50000"/>
              </a:spcBef>
            </a:pPr>
            <a:r>
              <a:rPr lang="en-US" sz="2000" b="1" dirty="0"/>
              <a:t>The ends of this scaffold are not properly guarded</a:t>
            </a:r>
          </a:p>
        </p:txBody>
      </p:sp>
      <p:pic>
        <p:nvPicPr>
          <p:cNvPr id="7" name="Picture 4" descr="D:\Const -Scaffold.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11151" y="1143000"/>
            <a:ext cx="3309938" cy="4419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845230784"/>
      </p:ext>
    </p:extLst>
  </p:cSld>
  <p:clrMapOvr>
    <a:masterClrMapping/>
  </p:clrMapOvr>
</p:sld>
</file>

<file path=ppt/slides/slide2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Falling Object Protection</a:t>
            </a:r>
          </a:p>
        </p:txBody>
      </p:sp>
      <p:sp>
        <p:nvSpPr>
          <p:cNvPr id="4099" name="Subtitle 2"/>
          <p:cNvSpPr>
            <a:spLocks noGrp="1"/>
          </p:cNvSpPr>
          <p:nvPr>
            <p:ph type="subTitle" idx="1"/>
          </p:nvPr>
        </p:nvSpPr>
        <p:spPr>
          <a:xfrm>
            <a:off x="358471" y="1152525"/>
            <a:ext cx="5029200" cy="4953000"/>
          </a:xfrm>
        </p:spPr>
        <p:txBody>
          <a:bodyPr/>
          <a:lstStyle/>
          <a:p>
            <a:pPr marL="865187" lvl="2" indent="-457200" algn="l">
              <a:buSzPct val="50000"/>
              <a:buFont typeface="Wingdings" pitchFamily="2" charset="2"/>
              <a:buChar char="§"/>
            </a:pPr>
            <a:r>
              <a:rPr lang="en-US" sz="2800" dirty="0">
                <a:solidFill>
                  <a:schemeClr val="tx1"/>
                </a:solidFill>
              </a:rPr>
              <a:t>Wear hardhats</a:t>
            </a:r>
          </a:p>
          <a:p>
            <a:pPr marL="865187" lvl="2" indent="-457200" algn="l">
              <a:buSzPct val="50000"/>
              <a:buFont typeface="Wingdings" pitchFamily="2" charset="2"/>
              <a:buChar char="§"/>
            </a:pPr>
            <a:r>
              <a:rPr lang="en-US" sz="2800" dirty="0">
                <a:solidFill>
                  <a:schemeClr val="tx1"/>
                </a:solidFill>
              </a:rPr>
              <a:t>Barricade area </a:t>
            </a:r>
            <a:r>
              <a:rPr lang="en-US" sz="2800" dirty="0" smtClean="0">
                <a:solidFill>
                  <a:schemeClr val="tx1"/>
                </a:solidFill>
              </a:rPr>
              <a:t>below scaffold  </a:t>
            </a:r>
            <a:r>
              <a:rPr lang="en-US" sz="2800" dirty="0">
                <a:solidFill>
                  <a:schemeClr val="tx1"/>
                </a:solidFill>
              </a:rPr>
              <a:t>to forbid entry into that area</a:t>
            </a:r>
            <a:endParaRPr lang="en-US" sz="2800" b="1" dirty="0">
              <a:solidFill>
                <a:schemeClr val="tx1"/>
              </a:solidFill>
            </a:endParaRPr>
          </a:p>
          <a:p>
            <a:pPr marL="865187" lvl="2" indent="-457200" algn="l">
              <a:buSzPct val="50000"/>
              <a:buFont typeface="Wingdings" pitchFamily="2" charset="2"/>
              <a:buChar char="§"/>
            </a:pPr>
            <a:r>
              <a:rPr lang="en-US" sz="2800" dirty="0">
                <a:solidFill>
                  <a:schemeClr val="tx1"/>
                </a:solidFill>
              </a:rPr>
              <a:t>Use panels or screens if material is stacked higher than the </a:t>
            </a:r>
            <a:r>
              <a:rPr lang="en-US" sz="2800" dirty="0" err="1">
                <a:solidFill>
                  <a:schemeClr val="tx1"/>
                </a:solidFill>
              </a:rPr>
              <a:t>toeboard</a:t>
            </a:r>
            <a:endParaRPr lang="en-US" sz="2800" dirty="0">
              <a:solidFill>
                <a:schemeClr val="tx1"/>
              </a:solidFill>
            </a:endParaRPr>
          </a:p>
          <a:p>
            <a:pPr marL="865187" lvl="2" indent="-457200" algn="l">
              <a:buSzPct val="50000"/>
              <a:buFont typeface="Wingdings" pitchFamily="2" charset="2"/>
              <a:buChar char="§"/>
            </a:pPr>
            <a:r>
              <a:rPr lang="en-US" sz="2800" dirty="0">
                <a:solidFill>
                  <a:schemeClr val="tx1"/>
                </a:solidFill>
              </a:rPr>
              <a:t>Build a canopy or erect a net below the scaffold that will contain or deflect falling objects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20</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8194" name="Picture 2" descr="https://sp.yimg.com/ib/th?id=HN.608010032055517346&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17049" y="1371600"/>
            <a:ext cx="3265714" cy="2438401"/>
          </a:xfrm>
          <a:prstGeom prst="rect">
            <a:avLst/>
          </a:prstGeom>
          <a:noFill/>
          <a:extLst>
            <a:ext uri="{909E8E84-426E-40DD-AFC4-6F175D3DCCD1}">
              <a14:hiddenFill xmlns:a14="http://schemas.microsoft.com/office/drawing/2010/main">
                <a:solidFill>
                  <a:srgbClr val="FFFFFF"/>
                </a:solidFill>
              </a14:hiddenFill>
            </a:ext>
          </a:extLst>
        </p:spPr>
      </p:pic>
      <p:pic>
        <p:nvPicPr>
          <p:cNvPr id="8196" name="Picture 4" descr="https://sp.yimg.com/ib/th?id=HN.608004272499393628&amp;pid=15.1&amp;P=0"/>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621156" y="4038600"/>
            <a:ext cx="2857500" cy="20669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000645058"/>
      </p:ext>
    </p:extLst>
  </p:cSld>
  <p:clrMapOvr>
    <a:masterClrMapping/>
  </p:clrMapOvr>
</p:sld>
</file>

<file path=ppt/slides/slide2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 Support Examples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21</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12" name="Picture 1033" descr="C:\A-MAIN FILE\OUTREACH\Presentation7\Slide1.JPG"/>
          <p:cNvPicPr>
            <a:picLocks noChangeAspect="1" noChangeArrowheads="1"/>
          </p:cNvPicPr>
          <p:nvPr/>
        </p:nvPicPr>
        <p:blipFill>
          <a:blip r:embed="rId3">
            <a:extLst>
              <a:ext uri="{28A0092B-C50C-407E-A947-70E740481C1C}">
                <a14:useLocalDpi xmlns:a14="http://schemas.microsoft.com/office/drawing/2010/main" val="0"/>
              </a:ext>
            </a:extLst>
          </a:blip>
          <a:srcRect l="13333" t="15926" r="14444" b="15926"/>
          <a:stretch>
            <a:fillRect/>
          </a:stretch>
        </p:blipFill>
        <p:spPr>
          <a:xfrm>
            <a:off x="4495800" y="1447800"/>
            <a:ext cx="4477569" cy="3168650"/>
          </a:xfrm>
          <a:prstGeom prst="rect">
            <a:avLst/>
          </a:prstGeom>
          <a:noFill/>
        </p:spPr>
      </p:pic>
      <p:pic>
        <p:nvPicPr>
          <p:cNvPr id="14" name="Picture 1028" descr="C:\PowerPoint-97\PPT97-For Review\Scaffolds\Photos\New-scaf09.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381000" y="1447800"/>
            <a:ext cx="3819852" cy="33512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3" name="TextBox 2"/>
          <p:cNvSpPr txBox="1"/>
          <p:nvPr/>
        </p:nvSpPr>
        <p:spPr>
          <a:xfrm>
            <a:off x="507923" y="4810097"/>
            <a:ext cx="3566006" cy="1200329"/>
          </a:xfrm>
          <a:prstGeom prst="rect">
            <a:avLst/>
          </a:prstGeom>
          <a:noFill/>
        </p:spPr>
        <p:txBody>
          <a:bodyPr wrap="square" rtlCol="0">
            <a:spAutoFit/>
          </a:bodyPr>
          <a:lstStyle/>
          <a:p>
            <a:r>
              <a:rPr lang="en-US" sz="2400" dirty="0" smtClean="0">
                <a:latin typeface="Verdana" pitchFamily="34" charset="0"/>
                <a:ea typeface="Verdana" pitchFamily="34" charset="0"/>
                <a:cs typeface="Verdana" pitchFamily="34" charset="0"/>
              </a:rPr>
              <a:t>Good Support with:</a:t>
            </a:r>
          </a:p>
          <a:p>
            <a:r>
              <a:rPr lang="en-US" sz="2400" dirty="0" smtClean="0">
                <a:latin typeface="Verdana" pitchFamily="34" charset="0"/>
                <a:ea typeface="Verdana" pitchFamily="34" charset="0"/>
                <a:cs typeface="Verdana" pitchFamily="34" charset="0"/>
              </a:rPr>
              <a:t>Mud sills and</a:t>
            </a:r>
          </a:p>
          <a:p>
            <a:r>
              <a:rPr lang="en-US" sz="2400" dirty="0" smtClean="0">
                <a:latin typeface="Verdana" pitchFamily="34" charset="0"/>
                <a:ea typeface="Verdana" pitchFamily="34" charset="0"/>
                <a:cs typeface="Verdana" pitchFamily="34" charset="0"/>
              </a:rPr>
              <a:t>Base plate</a:t>
            </a:r>
            <a:endParaRPr lang="en-US" sz="2400" dirty="0">
              <a:latin typeface="Verdana" pitchFamily="34" charset="0"/>
              <a:ea typeface="Verdana" pitchFamily="34" charset="0"/>
              <a:cs typeface="Verdana" pitchFamily="34" charset="0"/>
            </a:endParaRPr>
          </a:p>
        </p:txBody>
      </p:sp>
      <p:sp>
        <p:nvSpPr>
          <p:cNvPr id="4" name="TextBox 3"/>
          <p:cNvSpPr txBox="1"/>
          <p:nvPr/>
        </p:nvSpPr>
        <p:spPr>
          <a:xfrm>
            <a:off x="4648200" y="4994762"/>
            <a:ext cx="3876348" cy="830997"/>
          </a:xfrm>
          <a:prstGeom prst="rect">
            <a:avLst/>
          </a:prstGeom>
          <a:noFill/>
        </p:spPr>
        <p:txBody>
          <a:bodyPr wrap="square" rtlCol="0">
            <a:spAutoFit/>
          </a:bodyPr>
          <a:lstStyle/>
          <a:p>
            <a:r>
              <a:rPr lang="en-US" sz="2400" dirty="0" smtClean="0">
                <a:latin typeface="Verdana" pitchFamily="34" charset="0"/>
                <a:ea typeface="Verdana" pitchFamily="34" charset="0"/>
                <a:cs typeface="Verdana" pitchFamily="34" charset="0"/>
              </a:rPr>
              <a:t>Inadequate support –</a:t>
            </a:r>
          </a:p>
          <a:p>
            <a:r>
              <a:rPr lang="en-US" sz="2400" dirty="0" smtClean="0">
                <a:latin typeface="Verdana" pitchFamily="34" charset="0"/>
                <a:ea typeface="Verdana" pitchFamily="34" charset="0"/>
                <a:cs typeface="Verdana" pitchFamily="34" charset="0"/>
              </a:rPr>
              <a:t>in danger of collapse</a:t>
            </a:r>
            <a:r>
              <a:rPr lang="en-US" dirty="0" smtClean="0"/>
              <a:t>?</a:t>
            </a:r>
            <a:endParaRPr lang="en-US" dirty="0"/>
          </a:p>
        </p:txBody>
      </p:sp>
    </p:spTree>
    <p:extLst>
      <p:ext uri="{BB962C8B-B14F-4D97-AF65-F5344CB8AC3E}">
        <p14:creationId xmlns:p14="http://schemas.microsoft.com/office/powerpoint/2010/main" val="3116816355"/>
      </p:ext>
    </p:extLst>
  </p:cSld>
  <p:clrMapOvr>
    <a:masterClrMapping/>
  </p:clrMapOvr>
</p:sld>
</file>

<file path=ppt/slides/slide2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Base Plates &amp; Screw Jacks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22</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4267200" y="1752600"/>
            <a:ext cx="4572000" cy="3600986"/>
          </a:xfrm>
          <a:prstGeom prst="rect">
            <a:avLst/>
          </a:prstGeom>
        </p:spPr>
        <p:txBody>
          <a:bodyPr>
            <a:spAutoFit/>
          </a:bodyPr>
          <a:lstStyle/>
          <a:p>
            <a:pPr marL="342900" indent="-342900">
              <a:lnSpc>
                <a:spcPct val="95000"/>
              </a:lnSpc>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These provide a solid foundation for the scaffolding</a:t>
            </a:r>
            <a:r>
              <a:rPr lang="en-US" altLang="en-US" sz="2400" dirty="0" smtClean="0">
                <a:latin typeface="Verdana" panose="020B0604030504040204" pitchFamily="34" charset="0"/>
                <a:ea typeface="Verdana" panose="020B0604030504040204" pitchFamily="34" charset="0"/>
                <a:cs typeface="Verdana" panose="020B0604030504040204" pitchFamily="34" charset="0"/>
              </a:rPr>
              <a:t>.</a:t>
            </a:r>
          </a:p>
          <a:p>
            <a:pPr marL="342900" indent="-342900">
              <a:lnSpc>
                <a:spcPct val="95000"/>
              </a:lnSpc>
              <a:buFont typeface="Arial" panose="020B0604020202020204" pitchFamily="34" charset="0"/>
              <a:buChar char="•"/>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lnSpc>
                <a:spcPct val="95000"/>
              </a:lnSpc>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Improper use could cause the scaffold to collapse</a:t>
            </a:r>
            <a:r>
              <a:rPr lang="en-US" altLang="en-US" sz="2400" dirty="0" smtClean="0">
                <a:latin typeface="Verdana" panose="020B0604030504040204" pitchFamily="34" charset="0"/>
                <a:ea typeface="Verdana" panose="020B0604030504040204" pitchFamily="34" charset="0"/>
                <a:cs typeface="Verdana" panose="020B0604030504040204" pitchFamily="34" charset="0"/>
              </a:rPr>
              <a:t>.</a:t>
            </a:r>
          </a:p>
          <a:p>
            <a:pPr marL="342900" indent="-342900">
              <a:lnSpc>
                <a:spcPct val="95000"/>
              </a:lnSpc>
              <a:buFont typeface="Arial" panose="020B0604020202020204" pitchFamily="34" charset="0"/>
              <a:buChar char="•"/>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lnSpc>
                <a:spcPct val="95000"/>
              </a:lnSpc>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Base plates should always be used, even on concrete</a:t>
            </a:r>
            <a:r>
              <a:rPr lang="en-US" altLang="en-US" dirty="0"/>
              <a:t>.</a:t>
            </a:r>
          </a:p>
        </p:txBody>
      </p:sp>
      <p:pic>
        <p:nvPicPr>
          <p:cNvPr id="7" name="Picture 6" descr="C:\Liesa's Projects\Graphics\Scaffolding\Screw Jacks n Base Plates.jpg"/>
          <p:cNvPicPr>
            <a:picLocks noChangeAspect="1" noChangeArrowheads="1"/>
          </p:cNvPicPr>
          <p:nvPr/>
        </p:nvPicPr>
        <p:blipFill>
          <a:blip r:embed="rId3">
            <a:lum bright="-12000" contrast="36000"/>
            <a:extLst>
              <a:ext uri="{28A0092B-C50C-407E-A947-70E740481C1C}">
                <a14:useLocalDpi xmlns:a14="http://schemas.microsoft.com/office/drawing/2010/main" val="0"/>
              </a:ext>
            </a:extLst>
          </a:blip>
          <a:srcRect/>
          <a:stretch>
            <a:fillRect/>
          </a:stretch>
        </p:blipFill>
        <p:spPr bwMode="auto">
          <a:xfrm>
            <a:off x="304800" y="1371600"/>
            <a:ext cx="3810000" cy="4572000"/>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423573280"/>
      </p:ext>
    </p:extLst>
  </p:cSld>
  <p:clrMapOvr>
    <a:masterClrMapping/>
  </p:clrMapOvr>
</p:sld>
</file>

<file path=ppt/slides/slide2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Safe Scaffolds</a:t>
            </a:r>
          </a:p>
        </p:txBody>
      </p:sp>
      <p:sp>
        <p:nvSpPr>
          <p:cNvPr id="4099" name="Subtitle 2"/>
          <p:cNvSpPr>
            <a:spLocks noGrp="1"/>
          </p:cNvSpPr>
          <p:nvPr>
            <p:ph type="subTitle" idx="1"/>
          </p:nvPr>
        </p:nvSpPr>
        <p:spPr>
          <a:xfrm>
            <a:off x="4419600" y="1307868"/>
            <a:ext cx="4267200" cy="4788131"/>
          </a:xfrm>
        </p:spPr>
        <p:txBody>
          <a:bodyPr/>
          <a:lstStyle/>
          <a:p>
            <a:pPr algn="l" eaLnBrk="1" hangingPunct="1"/>
            <a:r>
              <a:rPr lang="en-US" dirty="0" smtClean="0">
                <a:solidFill>
                  <a:schemeClr val="tx1"/>
                </a:solidFill>
              </a:rPr>
              <a:t>Essential Elements of Safe Scaffold Construction:</a:t>
            </a:r>
          </a:p>
          <a:p>
            <a:pPr algn="l" eaLnBrk="1" hangingPunct="1"/>
            <a:endParaRPr lang="en-US" dirty="0">
              <a:solidFill>
                <a:schemeClr val="tx1"/>
              </a:solidFill>
            </a:endParaRPr>
          </a:p>
          <a:p>
            <a:pPr marL="342900" indent="-342900" algn="l" eaLnBrk="1" hangingPunct="1">
              <a:buFont typeface="Wingdings" pitchFamily="2" charset="2"/>
              <a:buChar char="§"/>
            </a:pPr>
            <a:r>
              <a:rPr lang="en-US" dirty="0" smtClean="0">
                <a:solidFill>
                  <a:schemeClr val="tx1"/>
                </a:solidFill>
              </a:rPr>
              <a:t>Use appropriate scaffold construction methods</a:t>
            </a:r>
          </a:p>
          <a:p>
            <a:pPr marL="342900" indent="-342900" algn="l" eaLnBrk="1" hangingPunct="1">
              <a:buFont typeface="Wingdings" pitchFamily="2" charset="2"/>
              <a:buChar char="§"/>
            </a:pPr>
            <a:endParaRPr lang="en-US" dirty="0">
              <a:solidFill>
                <a:schemeClr val="tx1"/>
              </a:solidFill>
            </a:endParaRPr>
          </a:p>
          <a:p>
            <a:pPr marL="342900" indent="-342900" algn="l" eaLnBrk="1" hangingPunct="1">
              <a:buFont typeface="Wingdings" pitchFamily="2" charset="2"/>
              <a:buChar char="§"/>
            </a:pPr>
            <a:r>
              <a:rPr lang="en-US" dirty="0" smtClean="0">
                <a:solidFill>
                  <a:schemeClr val="tx1"/>
                </a:solidFill>
              </a:rPr>
              <a:t>Proper scaffold access</a:t>
            </a:r>
          </a:p>
          <a:p>
            <a:pPr marL="342900" indent="-342900" algn="l" eaLnBrk="1" hangingPunct="1">
              <a:buFont typeface="Wingdings" pitchFamily="2" charset="2"/>
              <a:buChar char="§"/>
            </a:pPr>
            <a:endParaRPr lang="en-US" dirty="0">
              <a:solidFill>
                <a:schemeClr val="tx1"/>
              </a:solidFill>
            </a:endParaRPr>
          </a:p>
          <a:p>
            <a:pPr marL="342900" indent="-342900" algn="l" eaLnBrk="1" hangingPunct="1">
              <a:buFont typeface="Wingdings" pitchFamily="2" charset="2"/>
              <a:buChar char="§"/>
            </a:pPr>
            <a:r>
              <a:rPr lang="en-US" dirty="0" smtClean="0">
                <a:solidFill>
                  <a:schemeClr val="tx1"/>
                </a:solidFill>
              </a:rPr>
              <a:t>Properly use a competent person</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23</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10242" name="Picture 2" descr="https://sp.yimg.com/ib/th?id=HN.608005556698875179&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5800" y="1600200"/>
            <a:ext cx="3276600" cy="1845819"/>
          </a:xfrm>
          <a:prstGeom prst="rect">
            <a:avLst/>
          </a:prstGeom>
          <a:noFill/>
          <a:extLst>
            <a:ext uri="{909E8E84-426E-40DD-AFC4-6F175D3DCCD1}">
              <a14:hiddenFill xmlns:a14="http://schemas.microsoft.com/office/drawing/2010/main">
                <a:solidFill>
                  <a:srgbClr val="FFFFFF"/>
                </a:solidFill>
              </a14:hiddenFill>
            </a:ext>
          </a:extLst>
        </p:spPr>
      </p:pic>
      <p:pic>
        <p:nvPicPr>
          <p:cNvPr id="10244" name="Picture 4" descr="https://sp.yimg.com/ib/th?id=HN.608009082870104283&amp;pid=15.1&amp;P=0"/>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799957" y="3679861"/>
            <a:ext cx="3149600" cy="23622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93644289"/>
      </p:ext>
    </p:extLst>
  </p:cSld>
  <p:clrMapOvr>
    <a:masterClrMapping/>
  </p:clrMapOvr>
</p:sld>
</file>

<file path=ppt/slides/slide2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400" dirty="0" smtClean="0">
                <a:solidFill>
                  <a:schemeClr val="bg1"/>
                </a:solidFill>
                <a:latin typeface="Verdana" pitchFamily="34" charset="0"/>
              </a:rPr>
              <a:t>Scaffold Platform Construction</a:t>
            </a:r>
          </a:p>
        </p:txBody>
      </p:sp>
      <p:sp>
        <p:nvSpPr>
          <p:cNvPr id="4099" name="Subtitle 2"/>
          <p:cNvSpPr>
            <a:spLocks noGrp="1"/>
          </p:cNvSpPr>
          <p:nvPr>
            <p:ph type="subTitle" idx="1"/>
          </p:nvPr>
        </p:nvSpPr>
        <p:spPr>
          <a:xfrm>
            <a:off x="304800" y="1371600"/>
            <a:ext cx="3657600" cy="4708525"/>
          </a:xfrm>
        </p:spPr>
        <p:txBody>
          <a:bodyPr/>
          <a:lstStyle/>
          <a:p>
            <a:pPr algn="l"/>
            <a:r>
              <a:rPr lang="en-US" dirty="0">
                <a:solidFill>
                  <a:schemeClr val="tx1"/>
                </a:solidFill>
                <a:ea typeface="Verdana" pitchFamily="34" charset="0"/>
                <a:cs typeface="Verdana" pitchFamily="34" charset="0"/>
              </a:rPr>
              <a:t>Platforms must:</a:t>
            </a:r>
          </a:p>
          <a:p>
            <a:pPr marL="568325" lvl="1" indent="-342900" algn="l">
              <a:buFont typeface="Wingdings" pitchFamily="2" charset="2"/>
              <a:buChar char="§"/>
            </a:pPr>
            <a:r>
              <a:rPr lang="en-US" sz="2400" dirty="0">
                <a:solidFill>
                  <a:schemeClr val="tx1"/>
                </a:solidFill>
                <a:latin typeface="Verdana" pitchFamily="34" charset="0"/>
                <a:ea typeface="Verdana" pitchFamily="34" charset="0"/>
                <a:cs typeface="Verdana" pitchFamily="34" charset="0"/>
              </a:rPr>
              <a:t>B</a:t>
            </a:r>
            <a:r>
              <a:rPr lang="en-US" sz="2400" dirty="0" smtClean="0">
                <a:solidFill>
                  <a:schemeClr val="tx1"/>
                </a:solidFill>
                <a:latin typeface="Verdana" pitchFamily="34" charset="0"/>
                <a:ea typeface="Verdana" pitchFamily="34" charset="0"/>
                <a:cs typeface="Verdana" pitchFamily="34" charset="0"/>
              </a:rPr>
              <a:t>e </a:t>
            </a:r>
            <a:r>
              <a:rPr lang="en-US" sz="2400" dirty="0">
                <a:solidFill>
                  <a:schemeClr val="tx1"/>
                </a:solidFill>
                <a:latin typeface="Verdana" pitchFamily="34" charset="0"/>
                <a:ea typeface="Verdana" pitchFamily="34" charset="0"/>
                <a:cs typeface="Verdana" pitchFamily="34" charset="0"/>
              </a:rPr>
              <a:t>fully planked or decked with no more than 1 inch gaps</a:t>
            </a:r>
          </a:p>
          <a:p>
            <a:pPr marL="568325" lvl="1" indent="-342900" algn="l">
              <a:buFont typeface="Wingdings" pitchFamily="2" charset="2"/>
              <a:buChar char="§"/>
            </a:pPr>
            <a:r>
              <a:rPr lang="en-US" sz="2400" dirty="0">
                <a:solidFill>
                  <a:schemeClr val="tx1"/>
                </a:solidFill>
                <a:latin typeface="Verdana" pitchFamily="34" charset="0"/>
                <a:ea typeface="Verdana" pitchFamily="34" charset="0"/>
                <a:cs typeface="Verdana" pitchFamily="34" charset="0"/>
              </a:rPr>
              <a:t>B</a:t>
            </a:r>
            <a:r>
              <a:rPr lang="en-US" sz="2400" dirty="0" smtClean="0">
                <a:solidFill>
                  <a:schemeClr val="tx1"/>
                </a:solidFill>
                <a:latin typeface="Verdana" pitchFamily="34" charset="0"/>
                <a:ea typeface="Verdana" pitchFamily="34" charset="0"/>
                <a:cs typeface="Verdana" pitchFamily="34" charset="0"/>
              </a:rPr>
              <a:t>e </a:t>
            </a:r>
            <a:r>
              <a:rPr lang="en-US" sz="2400" dirty="0">
                <a:solidFill>
                  <a:schemeClr val="tx1"/>
                </a:solidFill>
                <a:latin typeface="Verdana" pitchFamily="34" charset="0"/>
                <a:ea typeface="Verdana" pitchFamily="34" charset="0"/>
                <a:cs typeface="Verdana" pitchFamily="34" charset="0"/>
              </a:rPr>
              <a:t>able to support its weight &amp; 4 times maximum load</a:t>
            </a:r>
          </a:p>
          <a:p>
            <a:pPr marL="568325" lvl="1" indent="-342900" algn="l">
              <a:buFont typeface="Wingdings" pitchFamily="2" charset="2"/>
              <a:buChar char="§"/>
            </a:pPr>
            <a:r>
              <a:rPr lang="en-US" sz="2400" dirty="0">
                <a:solidFill>
                  <a:schemeClr val="tx1"/>
                </a:solidFill>
                <a:latin typeface="Verdana" pitchFamily="34" charset="0"/>
                <a:ea typeface="Verdana" pitchFamily="34" charset="0"/>
                <a:cs typeface="Verdana" pitchFamily="34" charset="0"/>
              </a:rPr>
              <a:t>B</a:t>
            </a:r>
            <a:r>
              <a:rPr lang="en-US" sz="2400" dirty="0" smtClean="0">
                <a:solidFill>
                  <a:schemeClr val="tx1"/>
                </a:solidFill>
                <a:latin typeface="Verdana" pitchFamily="34" charset="0"/>
                <a:ea typeface="Verdana" pitchFamily="34" charset="0"/>
                <a:cs typeface="Verdana" pitchFamily="34" charset="0"/>
              </a:rPr>
              <a:t>e </a:t>
            </a:r>
            <a:r>
              <a:rPr lang="en-US" sz="2400" dirty="0">
                <a:solidFill>
                  <a:schemeClr val="tx1"/>
                </a:solidFill>
                <a:latin typeface="Verdana" pitchFamily="34" charset="0"/>
                <a:ea typeface="Verdana" pitchFamily="34" charset="0"/>
                <a:cs typeface="Verdana" pitchFamily="34" charset="0"/>
              </a:rPr>
              <a:t>at least 18 inches wide</a:t>
            </a:r>
          </a:p>
          <a:p>
            <a:pPr algn="l" eaLnBrk="1" hangingPunct="1"/>
            <a:endParaRPr lang="en-US" dirty="0" smtClean="0">
              <a:solidFill>
                <a:schemeClr val="tx1"/>
              </a:solidFill>
            </a:endParaRP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24</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4" descr="D:\Construction - Scaffold - Planking.jpg"/>
          <p:cNvPicPr>
            <a:picLocks noChangeAspect="1" noChangeArrowheads="1"/>
          </p:cNvPicPr>
          <p:nvPr/>
        </p:nvPicPr>
        <p:blipFill>
          <a:blip r:embed="rId3" cstate="print">
            <a:extLst>
              <a:ext uri="{28A0092B-C50C-407E-A947-70E740481C1C}">
                <a14:useLocalDpi xmlns:a14="http://schemas.microsoft.com/office/drawing/2010/main" val="0"/>
              </a:ext>
            </a:extLst>
          </a:blip>
          <a:srcRect/>
          <a:stretch>
            <a:fillRect/>
          </a:stretch>
        </p:blipFill>
        <p:spPr bwMode="auto">
          <a:xfrm>
            <a:off x="6035039" y="1371600"/>
            <a:ext cx="2776537" cy="40386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Text Box 5"/>
          <p:cNvSpPr txBox="1">
            <a:spLocks noChangeArrowheads="1"/>
          </p:cNvSpPr>
          <p:nvPr/>
        </p:nvSpPr>
        <p:spPr bwMode="auto">
          <a:xfrm>
            <a:off x="6040176" y="5512023"/>
            <a:ext cx="2771400" cy="669925"/>
          </a:xfrm>
          <a:prstGeom prst="rect">
            <a:avLst/>
          </a:prstGeom>
          <a:ln/>
          <a:extLst/>
        </p:spPr>
        <p:style>
          <a:lnRef idx="2">
            <a:schemeClr val="dk1"/>
          </a:lnRef>
          <a:fillRef idx="1">
            <a:schemeClr val="lt1"/>
          </a:fillRef>
          <a:effectRef idx="0">
            <a:schemeClr val="dk1"/>
          </a:effectRef>
          <a:fontRef idx="minor">
            <a:schemeClr val="dk1"/>
          </a:fontRef>
        </p:style>
        <p:txBody>
          <a:bodyPr wrap="square">
            <a:spAutoFit/>
          </a:bodyPr>
          <a:lstStyle>
            <a:lvl1pPr>
              <a:defRPr sz="2400">
                <a:solidFill>
                  <a:schemeClr val="tx1"/>
                </a:solidFill>
                <a:latin typeface="Arial" charset="0"/>
              </a:defRPr>
            </a:lvl1pPr>
            <a:lvl2pPr marL="742950" indent="-285750">
              <a:defRPr sz="2400">
                <a:solidFill>
                  <a:schemeClr val="tx1"/>
                </a:solidFill>
                <a:latin typeface="Arial" charset="0"/>
              </a:defRPr>
            </a:lvl2pPr>
            <a:lvl3pPr marL="1143000" indent="-228600">
              <a:defRPr sz="2400">
                <a:solidFill>
                  <a:schemeClr val="tx1"/>
                </a:solidFill>
                <a:latin typeface="Arial" charset="0"/>
              </a:defRPr>
            </a:lvl3pPr>
            <a:lvl4pPr marL="1600200" indent="-228600">
              <a:defRPr sz="2400">
                <a:solidFill>
                  <a:schemeClr val="tx1"/>
                </a:solidFill>
                <a:latin typeface="Arial" charset="0"/>
              </a:defRPr>
            </a:lvl4pPr>
            <a:lvl5pPr marL="2057400" indent="-228600">
              <a:defRPr sz="2400">
                <a:solidFill>
                  <a:schemeClr val="tx1"/>
                </a:solidFill>
                <a:latin typeface="Arial" charset="0"/>
              </a:defRPr>
            </a:lvl5pPr>
            <a:lvl6pPr marL="2514600" indent="-228600" eaLnBrk="0" fontAlgn="base" hangingPunct="0">
              <a:spcBef>
                <a:spcPct val="0"/>
              </a:spcBef>
              <a:spcAft>
                <a:spcPct val="0"/>
              </a:spcAft>
              <a:defRPr sz="2400">
                <a:solidFill>
                  <a:schemeClr val="tx1"/>
                </a:solidFill>
                <a:latin typeface="Arial" charset="0"/>
              </a:defRPr>
            </a:lvl6pPr>
            <a:lvl7pPr marL="2971800" indent="-228600" eaLnBrk="0" fontAlgn="base" hangingPunct="0">
              <a:spcBef>
                <a:spcPct val="0"/>
              </a:spcBef>
              <a:spcAft>
                <a:spcPct val="0"/>
              </a:spcAft>
              <a:defRPr sz="2400">
                <a:solidFill>
                  <a:schemeClr val="tx1"/>
                </a:solidFill>
                <a:latin typeface="Arial" charset="0"/>
              </a:defRPr>
            </a:lvl7pPr>
            <a:lvl8pPr marL="3429000" indent="-228600" eaLnBrk="0" fontAlgn="base" hangingPunct="0">
              <a:spcBef>
                <a:spcPct val="0"/>
              </a:spcBef>
              <a:spcAft>
                <a:spcPct val="0"/>
              </a:spcAft>
              <a:defRPr sz="2400">
                <a:solidFill>
                  <a:schemeClr val="tx1"/>
                </a:solidFill>
                <a:latin typeface="Arial" charset="0"/>
              </a:defRPr>
            </a:lvl8pPr>
            <a:lvl9pPr marL="3886200" indent="-228600" eaLnBrk="0" fontAlgn="base" hangingPunct="0">
              <a:spcBef>
                <a:spcPct val="0"/>
              </a:spcBef>
              <a:spcAft>
                <a:spcPct val="0"/>
              </a:spcAft>
              <a:defRPr sz="2400">
                <a:solidFill>
                  <a:schemeClr val="tx1"/>
                </a:solidFill>
                <a:latin typeface="Arial" charset="0"/>
              </a:defRPr>
            </a:lvl9pPr>
          </a:lstStyle>
          <a:p>
            <a:pPr algn="ctr">
              <a:spcBef>
                <a:spcPct val="50000"/>
              </a:spcBef>
            </a:pPr>
            <a:r>
              <a:rPr lang="en-US" sz="1800" b="1" dirty="0"/>
              <a:t>This is not a properly </a:t>
            </a:r>
          </a:p>
          <a:p>
            <a:pPr algn="ctr">
              <a:lnSpc>
                <a:spcPct val="60000"/>
              </a:lnSpc>
              <a:spcBef>
                <a:spcPct val="50000"/>
              </a:spcBef>
            </a:pPr>
            <a:r>
              <a:rPr lang="en-US" sz="1800" b="1" dirty="0"/>
              <a:t>constructed scaffold</a:t>
            </a:r>
            <a:endParaRPr lang="en-US" sz="1600" b="1" dirty="0"/>
          </a:p>
        </p:txBody>
      </p:sp>
      <p:pic>
        <p:nvPicPr>
          <p:cNvPr id="8" name="Picture 7" descr="C:\A-MAIN FILE\OUTREACH\scaffolding-3dm_copy2.jpg"/>
          <p:cNvPicPr>
            <a:picLocks noChangeAspect="1" noChangeArrowheads="1"/>
          </p:cNvPicPr>
          <p:nvPr/>
        </p:nvPicPr>
        <p:blipFill rotWithShape="1">
          <a:blip r:embed="rId4">
            <a:extLst>
              <a:ext uri="{28A0092B-C50C-407E-A947-70E740481C1C}">
                <a14:useLocalDpi xmlns:a14="http://schemas.microsoft.com/office/drawing/2010/main" val="0"/>
              </a:ext>
            </a:extLst>
          </a:blip>
          <a:srcRect l="4811" t="859" r="7804" b="1"/>
          <a:stretch/>
        </p:blipFill>
        <p:spPr bwMode="auto">
          <a:xfrm>
            <a:off x="3953004" y="1524000"/>
            <a:ext cx="2082035" cy="400257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814723354"/>
      </p:ext>
    </p:extLst>
  </p:cSld>
  <p:clrMapOvr>
    <a:masterClrMapping/>
  </p:clrMapOvr>
</p:sld>
</file>

<file path=ppt/slides/slide2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400" dirty="0" smtClean="0">
                <a:solidFill>
                  <a:schemeClr val="bg1"/>
                </a:solidFill>
                <a:latin typeface="Verdana" pitchFamily="34" charset="0"/>
              </a:rPr>
              <a:t>Scaffold Platform Construction</a:t>
            </a:r>
          </a:p>
        </p:txBody>
      </p:sp>
      <p:sp>
        <p:nvSpPr>
          <p:cNvPr id="4099" name="Subtitle 2"/>
          <p:cNvSpPr>
            <a:spLocks noGrp="1"/>
          </p:cNvSpPr>
          <p:nvPr>
            <p:ph type="subTitle" idx="1"/>
          </p:nvPr>
        </p:nvSpPr>
        <p:spPr>
          <a:xfrm>
            <a:off x="457200" y="1524000"/>
            <a:ext cx="4343400" cy="4419600"/>
          </a:xfrm>
        </p:spPr>
        <p:txBody>
          <a:bodyPr/>
          <a:lstStyle/>
          <a:p>
            <a:pPr marL="577850" lvl="2" indent="-342900" algn="l">
              <a:lnSpc>
                <a:spcPct val="90000"/>
              </a:lnSpc>
              <a:buFont typeface="Wingdings" pitchFamily="2" charset="2"/>
              <a:buChar char="§"/>
            </a:pPr>
            <a:r>
              <a:rPr lang="en-US" dirty="0">
                <a:solidFill>
                  <a:schemeClr val="tx1"/>
                </a:solidFill>
                <a:latin typeface="Verdana" pitchFamily="34" charset="0"/>
                <a:ea typeface="Verdana" pitchFamily="34" charset="0"/>
                <a:cs typeface="Verdana" pitchFamily="34" charset="0"/>
              </a:rPr>
              <a:t>No large gaps in front edge of </a:t>
            </a:r>
            <a:r>
              <a:rPr lang="en-US" dirty="0" smtClean="0">
                <a:solidFill>
                  <a:schemeClr val="tx1"/>
                </a:solidFill>
                <a:latin typeface="Verdana" pitchFamily="34" charset="0"/>
                <a:ea typeface="Verdana" pitchFamily="34" charset="0"/>
                <a:cs typeface="Verdana" pitchFamily="34" charset="0"/>
              </a:rPr>
              <a:t>platforms</a:t>
            </a:r>
          </a:p>
          <a:p>
            <a:pPr marL="577850" lvl="2" indent="-342900" algn="l">
              <a:lnSpc>
                <a:spcPct val="90000"/>
              </a:lnSpc>
              <a:buFont typeface="Wingdings" pitchFamily="2" charset="2"/>
              <a:buChar char="§"/>
            </a:pPr>
            <a:endParaRPr lang="en-US" sz="1200" dirty="0">
              <a:solidFill>
                <a:schemeClr val="tx1"/>
              </a:solidFill>
              <a:latin typeface="Verdana" pitchFamily="34" charset="0"/>
              <a:ea typeface="Verdana" pitchFamily="34" charset="0"/>
              <a:cs typeface="Verdana" pitchFamily="34" charset="0"/>
            </a:endParaRPr>
          </a:p>
          <a:p>
            <a:pPr marL="577850" lvl="2" indent="-342900" algn="l">
              <a:lnSpc>
                <a:spcPct val="90000"/>
              </a:lnSpc>
              <a:buSzTx/>
              <a:buFont typeface="Wingdings" pitchFamily="2" charset="2"/>
              <a:buChar char="§"/>
            </a:pPr>
            <a:r>
              <a:rPr lang="en-US" dirty="0">
                <a:solidFill>
                  <a:schemeClr val="tx1"/>
                </a:solidFill>
                <a:latin typeface="Verdana" pitchFamily="34" charset="0"/>
                <a:ea typeface="Verdana" pitchFamily="34" charset="0"/>
                <a:cs typeface="Verdana" pitchFamily="34" charset="0"/>
              </a:rPr>
              <a:t>Each abutted end of plank must rest on a separate support </a:t>
            </a:r>
            <a:r>
              <a:rPr lang="en-US" dirty="0" smtClean="0">
                <a:solidFill>
                  <a:schemeClr val="tx1"/>
                </a:solidFill>
                <a:latin typeface="Verdana" pitchFamily="34" charset="0"/>
                <a:ea typeface="Verdana" pitchFamily="34" charset="0"/>
                <a:cs typeface="Verdana" pitchFamily="34" charset="0"/>
              </a:rPr>
              <a:t>surface</a:t>
            </a:r>
          </a:p>
          <a:p>
            <a:pPr marL="577850" lvl="2" indent="-342900" algn="l">
              <a:lnSpc>
                <a:spcPct val="90000"/>
              </a:lnSpc>
              <a:buSzTx/>
              <a:buFont typeface="Wingdings" pitchFamily="2" charset="2"/>
              <a:buChar char="§"/>
            </a:pPr>
            <a:endParaRPr lang="en-US" sz="1200" dirty="0">
              <a:solidFill>
                <a:schemeClr val="tx1"/>
              </a:solidFill>
              <a:latin typeface="Verdana" pitchFamily="34" charset="0"/>
              <a:ea typeface="Verdana" pitchFamily="34" charset="0"/>
              <a:cs typeface="Verdana" pitchFamily="34" charset="0"/>
            </a:endParaRPr>
          </a:p>
          <a:p>
            <a:pPr marL="577850" lvl="2" indent="-342900" algn="l">
              <a:lnSpc>
                <a:spcPct val="90000"/>
              </a:lnSpc>
              <a:buSzTx/>
              <a:buFont typeface="Wingdings" pitchFamily="2" charset="2"/>
              <a:buChar char="§"/>
            </a:pPr>
            <a:r>
              <a:rPr lang="en-US" dirty="0">
                <a:solidFill>
                  <a:schemeClr val="tx1"/>
                </a:solidFill>
                <a:latin typeface="Verdana" pitchFamily="34" charset="0"/>
                <a:ea typeface="Verdana" pitchFamily="34" charset="0"/>
                <a:cs typeface="Verdana" pitchFamily="34" charset="0"/>
              </a:rPr>
              <a:t>Overlap platforms at least 12 inches over supports, unless restrained to prevent movement</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25</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4" descr="D:\Scaffold overlapping plank.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79204" y="1524000"/>
            <a:ext cx="3276600" cy="297510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Text Box 5"/>
          <p:cNvSpPr txBox="1">
            <a:spLocks noChangeArrowheads="1"/>
          </p:cNvSpPr>
          <p:nvPr/>
        </p:nvSpPr>
        <p:spPr bwMode="auto">
          <a:xfrm>
            <a:off x="5410200" y="4724400"/>
            <a:ext cx="3048000" cy="701675"/>
          </a:xfrm>
          <a:prstGeom prst="rect">
            <a:avLst/>
          </a:prstGeom>
          <a:ln/>
          <a:extLst/>
        </p:spPr>
        <p:style>
          <a:lnRef idx="2">
            <a:schemeClr val="dk1"/>
          </a:lnRef>
          <a:fillRef idx="1">
            <a:schemeClr val="lt1"/>
          </a:fillRef>
          <a:effectRef idx="0">
            <a:schemeClr val="dk1"/>
          </a:effectRef>
          <a:fontRef idx="minor">
            <a:schemeClr val="dk1"/>
          </a:fontRef>
        </p:style>
        <p:txBody>
          <a:bodyPr wrap="square">
            <a:spAutoFit/>
          </a:bodyPr>
          <a:lstStyle>
            <a:lvl1pPr>
              <a:defRPr sz="2400">
                <a:solidFill>
                  <a:schemeClr val="tx1"/>
                </a:solidFill>
                <a:latin typeface="Arial" charset="0"/>
              </a:defRPr>
            </a:lvl1pPr>
            <a:lvl2pPr marL="742950" indent="-285750">
              <a:defRPr sz="2400">
                <a:solidFill>
                  <a:schemeClr val="tx1"/>
                </a:solidFill>
                <a:latin typeface="Arial" charset="0"/>
              </a:defRPr>
            </a:lvl2pPr>
            <a:lvl3pPr marL="1143000" indent="-228600">
              <a:defRPr sz="2400">
                <a:solidFill>
                  <a:schemeClr val="tx1"/>
                </a:solidFill>
                <a:latin typeface="Arial" charset="0"/>
              </a:defRPr>
            </a:lvl3pPr>
            <a:lvl4pPr marL="1600200" indent="-228600">
              <a:defRPr sz="2400">
                <a:solidFill>
                  <a:schemeClr val="tx1"/>
                </a:solidFill>
                <a:latin typeface="Arial" charset="0"/>
              </a:defRPr>
            </a:lvl4pPr>
            <a:lvl5pPr marL="2057400" indent="-228600">
              <a:defRPr sz="2400">
                <a:solidFill>
                  <a:schemeClr val="tx1"/>
                </a:solidFill>
                <a:latin typeface="Arial" charset="0"/>
              </a:defRPr>
            </a:lvl5pPr>
            <a:lvl6pPr marL="2514600" indent="-228600" eaLnBrk="0" fontAlgn="base" hangingPunct="0">
              <a:spcBef>
                <a:spcPct val="0"/>
              </a:spcBef>
              <a:spcAft>
                <a:spcPct val="0"/>
              </a:spcAft>
              <a:defRPr sz="2400">
                <a:solidFill>
                  <a:schemeClr val="tx1"/>
                </a:solidFill>
                <a:latin typeface="Arial" charset="0"/>
              </a:defRPr>
            </a:lvl6pPr>
            <a:lvl7pPr marL="2971800" indent="-228600" eaLnBrk="0" fontAlgn="base" hangingPunct="0">
              <a:spcBef>
                <a:spcPct val="0"/>
              </a:spcBef>
              <a:spcAft>
                <a:spcPct val="0"/>
              </a:spcAft>
              <a:defRPr sz="2400">
                <a:solidFill>
                  <a:schemeClr val="tx1"/>
                </a:solidFill>
                <a:latin typeface="Arial" charset="0"/>
              </a:defRPr>
            </a:lvl7pPr>
            <a:lvl8pPr marL="3429000" indent="-228600" eaLnBrk="0" fontAlgn="base" hangingPunct="0">
              <a:spcBef>
                <a:spcPct val="0"/>
              </a:spcBef>
              <a:spcAft>
                <a:spcPct val="0"/>
              </a:spcAft>
              <a:defRPr sz="2400">
                <a:solidFill>
                  <a:schemeClr val="tx1"/>
                </a:solidFill>
                <a:latin typeface="Arial" charset="0"/>
              </a:defRPr>
            </a:lvl8pPr>
            <a:lvl9pPr marL="3886200" indent="-228600" eaLnBrk="0" fontAlgn="base" hangingPunct="0">
              <a:spcBef>
                <a:spcPct val="0"/>
              </a:spcBef>
              <a:spcAft>
                <a:spcPct val="0"/>
              </a:spcAft>
              <a:defRPr sz="2400">
                <a:solidFill>
                  <a:schemeClr val="tx1"/>
                </a:solidFill>
                <a:latin typeface="Arial" charset="0"/>
              </a:defRPr>
            </a:lvl9pPr>
          </a:lstStyle>
          <a:p>
            <a:pPr algn="ctr">
              <a:spcBef>
                <a:spcPct val="50000"/>
              </a:spcBef>
            </a:pPr>
            <a:r>
              <a:rPr lang="en-US" sz="2000" b="1" dirty="0"/>
              <a:t>Planks not properly overlapped</a:t>
            </a:r>
          </a:p>
        </p:txBody>
      </p:sp>
    </p:spTree>
    <p:extLst>
      <p:ext uri="{BB962C8B-B14F-4D97-AF65-F5344CB8AC3E}">
        <p14:creationId xmlns:p14="http://schemas.microsoft.com/office/powerpoint/2010/main" val="2579592313"/>
      </p:ext>
    </p:extLst>
  </p:cSld>
  <p:clrMapOvr>
    <a:masterClrMapping/>
  </p:clrMapOvr>
</p:sld>
</file>

<file path=ppt/slides/slide2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Platform Planks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26</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4343400" y="1600200"/>
            <a:ext cx="4572000" cy="3416320"/>
          </a:xfrm>
          <a:prstGeom prst="rect">
            <a:avLst/>
          </a:prstGeom>
        </p:spPr>
        <p:txBody>
          <a:bodyPr>
            <a:spAutoFit/>
          </a:bodyPr>
          <a:lstStyle/>
          <a:p>
            <a:pPr marL="342900" indent="-342900">
              <a:lnSpc>
                <a:spcPct val="90000"/>
              </a:lnSpc>
              <a:buFont typeface="Wingdings" panose="05000000000000000000" pitchFamily="2" charset="2"/>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Provide surface from which user can work  and store materials.</a:t>
            </a:r>
          </a:p>
          <a:p>
            <a:pPr marL="342900" indent="-342900">
              <a:lnSpc>
                <a:spcPct val="90000"/>
              </a:lnSpc>
              <a:buFont typeface="Wingdings" panose="05000000000000000000" pitchFamily="2" charset="2"/>
              <a:buChar char="§"/>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lnSpc>
                <a:spcPct val="90000"/>
              </a:lnSpc>
              <a:buFont typeface="Wingdings" panose="05000000000000000000" pitchFamily="2" charset="2"/>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Can be obtained from  lumber yard or scaffold dealer.</a:t>
            </a:r>
          </a:p>
          <a:p>
            <a:pPr marL="342900" indent="-342900">
              <a:lnSpc>
                <a:spcPct val="90000"/>
              </a:lnSpc>
              <a:buFont typeface="Wingdings" panose="05000000000000000000" pitchFamily="2" charset="2"/>
              <a:buChar char="§"/>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lnSpc>
                <a:spcPct val="90000"/>
              </a:lnSpc>
              <a:buFont typeface="Wingdings" panose="05000000000000000000" pitchFamily="2" charset="2"/>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Plywood, steel, aluminum, </a:t>
            </a:r>
            <a:r>
              <a:rPr lang="en-US" altLang="en-US" sz="2400" dirty="0" err="1">
                <a:latin typeface="Verdana" panose="020B0604030504040204" pitchFamily="34" charset="0"/>
                <a:ea typeface="Verdana" panose="020B0604030504040204" pitchFamily="34" charset="0"/>
                <a:cs typeface="Verdana" panose="020B0604030504040204" pitchFamily="34" charset="0"/>
              </a:rPr>
              <a:t>etc</a:t>
            </a:r>
            <a:endParaRPr lang="en-US" sz="2400" dirty="0">
              <a:latin typeface="Verdana" panose="020B0604030504040204" pitchFamily="34" charset="0"/>
              <a:ea typeface="Verdana" panose="020B0604030504040204" pitchFamily="34" charset="0"/>
              <a:cs typeface="Verdana" panose="020B0604030504040204" pitchFamily="34" charset="0"/>
            </a:endParaRPr>
          </a:p>
        </p:txBody>
      </p:sp>
      <p:pic>
        <p:nvPicPr>
          <p:cNvPr id="7" name="Picture 6" descr="C:\Liesa's Projects\Graphics\Scaffolding\Planks.gif"/>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 y="1295400"/>
            <a:ext cx="3678238" cy="4852987"/>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804846578"/>
      </p:ext>
    </p:extLst>
  </p:cSld>
  <p:clrMapOvr>
    <a:masterClrMapping/>
  </p:clrMapOvr>
</p:sld>
</file>

<file path=ppt/slides/slide2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Lumber Grading</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27</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2" name="Rectangle 1"/>
          <p:cNvSpPr/>
          <p:nvPr/>
        </p:nvSpPr>
        <p:spPr>
          <a:xfrm>
            <a:off x="6248400" y="953561"/>
            <a:ext cx="2743200" cy="553998"/>
          </a:xfrm>
          <a:prstGeom prst="rect">
            <a:avLst/>
          </a:prstGeom>
        </p:spPr>
        <p:txBody>
          <a:bodyPr wrap="square">
            <a:spAutoFit/>
          </a:bodyPr>
          <a:lstStyle/>
          <a:p>
            <a:pPr algn="ctr"/>
            <a:r>
              <a:rPr lang="en-US" sz="1000" i="1" dirty="0">
                <a:solidFill>
                  <a:prstClr val="black"/>
                </a:solidFill>
                <a:latin typeface="Verdana" pitchFamily="34" charset="0"/>
              </a:rPr>
              <a:t>Bureau of Workers’ Compensation </a:t>
            </a:r>
          </a:p>
          <a:p>
            <a:pPr algn="ctr"/>
            <a:r>
              <a:rPr lang="en-US" sz="1000" i="1" dirty="0">
                <a:solidFill>
                  <a:prstClr val="black"/>
                </a:solidFill>
                <a:latin typeface="Verdana" pitchFamily="34" charset="0"/>
              </a:rPr>
              <a:t>PA Training for Health &amp; Safety                        (PATHS)</a:t>
            </a:r>
          </a:p>
        </p:txBody>
      </p:sp>
      <p:sp>
        <p:nvSpPr>
          <p:cNvPr id="6" name="Rectangle 3"/>
          <p:cNvSpPr txBox="1">
            <a:spLocks noChangeArrowheads="1"/>
          </p:cNvSpPr>
          <p:nvPr/>
        </p:nvSpPr>
        <p:spPr bwMode="auto">
          <a:xfrm>
            <a:off x="381000" y="1752600"/>
            <a:ext cx="4343400" cy="472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vert="horz" wrap="square" lIns="92075" tIns="46038" rIns="92075" bIns="46038" numCol="1" anchor="t" anchorCtr="0" compatLnSpc="1">
            <a:prstTxWarp prst="textNoShape">
              <a:avLst/>
            </a:prstTxWarp>
          </a:bodyPr>
          <a:lstStyle>
            <a:lvl1pPr marL="342900" indent="-342900" algn="l" rtl="0" eaLnBrk="1" fontAlgn="base" hangingPunct="1">
              <a:spcBef>
                <a:spcPct val="20000"/>
              </a:spcBef>
              <a:spcAft>
                <a:spcPct val="0"/>
              </a:spcAft>
              <a:buFont typeface="Arial" charset="0"/>
              <a:buChar char="•"/>
              <a:defRPr sz="3200" kern="1200">
                <a:solidFill>
                  <a:schemeClr val="tx1"/>
                </a:solidFill>
                <a:latin typeface="+mn-lt"/>
                <a:ea typeface="+mn-ea"/>
                <a:cs typeface="+mn-cs"/>
              </a:defRPr>
            </a:lvl1pPr>
            <a:lvl2pPr marL="742950" indent="-285750" algn="l" rtl="0" eaLnBrk="1" fontAlgn="base" hangingPunct="1">
              <a:spcBef>
                <a:spcPct val="20000"/>
              </a:spcBef>
              <a:spcAft>
                <a:spcPct val="0"/>
              </a:spcAft>
              <a:buFont typeface="Arial" charset="0"/>
              <a:buChar char="–"/>
              <a:defRPr sz="2800" kern="1200">
                <a:solidFill>
                  <a:schemeClr val="tx1"/>
                </a:solidFill>
                <a:latin typeface="+mn-lt"/>
                <a:ea typeface="+mn-ea"/>
                <a:cs typeface="+mn-cs"/>
              </a:defRPr>
            </a:lvl2pPr>
            <a:lvl3pPr marL="1143000" indent="-228600" algn="l" rtl="0" eaLnBrk="1" fontAlgn="base" hangingPunct="1">
              <a:spcBef>
                <a:spcPct val="20000"/>
              </a:spcBef>
              <a:spcAft>
                <a:spcPct val="0"/>
              </a:spcAft>
              <a:buFont typeface="Arial" charset="0"/>
              <a:buChar char="•"/>
              <a:defRPr sz="2400" kern="1200">
                <a:solidFill>
                  <a:schemeClr val="tx1"/>
                </a:solidFill>
                <a:latin typeface="+mn-lt"/>
                <a:ea typeface="+mn-ea"/>
                <a:cs typeface="+mn-cs"/>
              </a:defRPr>
            </a:lvl3pPr>
            <a:lvl4pPr marL="1600200" indent="-228600" algn="l" rtl="0" eaLnBrk="1" fontAlgn="base" hangingPunct="1">
              <a:spcBef>
                <a:spcPct val="20000"/>
              </a:spcBef>
              <a:spcAft>
                <a:spcPct val="0"/>
              </a:spcAft>
              <a:buFont typeface="Arial" charset="0"/>
              <a:buChar char="–"/>
              <a:defRPr sz="2000" kern="1200">
                <a:solidFill>
                  <a:schemeClr val="tx1"/>
                </a:solidFill>
                <a:latin typeface="+mn-lt"/>
                <a:ea typeface="+mn-ea"/>
                <a:cs typeface="+mn-cs"/>
              </a:defRPr>
            </a:lvl4pPr>
            <a:lvl5pPr marL="2057400" indent="-228600" algn="l" rtl="0" eaLnBrk="1" fontAlgn="base" hangingPunct="1">
              <a:spcBef>
                <a:spcPct val="20000"/>
              </a:spcBef>
              <a:spcAft>
                <a:spcPct val="0"/>
              </a:spcAft>
              <a:buFont typeface="Arial" charset="0"/>
              <a:buChar char="»"/>
              <a:defRPr sz="2000" kern="1200">
                <a:solidFill>
                  <a:schemeClr val="tx1"/>
                </a:solidFill>
                <a:latin typeface="+mn-lt"/>
                <a:ea typeface="+mn-ea"/>
                <a:cs typeface="+mn-cs"/>
              </a:defRPr>
            </a:lvl5pPr>
            <a:lvl6pPr marL="25146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6pPr>
            <a:lvl7pPr marL="29718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7pPr>
            <a:lvl8pPr marL="34290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8pPr>
            <a:lvl9pPr marL="3886200" indent="-228600" algn="l" defTabSz="914400" rtl="0" eaLnBrk="1" latinLnBrk="0" hangingPunct="1">
              <a:spcBef>
                <a:spcPct val="20000"/>
              </a:spcBef>
              <a:buFont typeface="Arial" pitchFamily="34" charset="0"/>
              <a:buChar char="•"/>
              <a:defRPr sz="2000" kern="1200">
                <a:solidFill>
                  <a:schemeClr val="tx1"/>
                </a:solidFill>
                <a:latin typeface="+mn-lt"/>
                <a:ea typeface="+mn-ea"/>
                <a:cs typeface="+mn-cs"/>
              </a:defRPr>
            </a:lvl9pPr>
          </a:lstStyle>
          <a:p>
            <a:r>
              <a:rPr lang="en-US" altLang="en-US" sz="2400" dirty="0" smtClean="0">
                <a:latin typeface="Verdana" panose="020B0604030504040204" pitchFamily="34" charset="0"/>
                <a:ea typeface="Verdana" panose="020B0604030504040204" pitchFamily="34" charset="0"/>
                <a:cs typeface="Verdana" panose="020B0604030504040204" pitchFamily="34" charset="0"/>
              </a:rPr>
              <a:t>American Lumber Standards Committee established associations that are approved to grade species of lumber</a:t>
            </a:r>
          </a:p>
          <a:p>
            <a:endParaRPr lang="en-US" altLang="en-US" sz="2400" dirty="0" smtClean="0">
              <a:latin typeface="Verdana" panose="020B0604030504040204" pitchFamily="34" charset="0"/>
              <a:ea typeface="Verdana" panose="020B0604030504040204" pitchFamily="34" charset="0"/>
              <a:cs typeface="Verdana" panose="020B0604030504040204" pitchFamily="34" charset="0"/>
            </a:endParaRPr>
          </a:p>
          <a:p>
            <a:endParaRPr lang="en-US" altLang="en-US" sz="2400" dirty="0" smtClean="0">
              <a:latin typeface="Verdana" panose="020B0604030504040204" pitchFamily="34" charset="0"/>
              <a:ea typeface="Verdana" panose="020B0604030504040204" pitchFamily="34" charset="0"/>
              <a:cs typeface="Verdana" panose="020B0604030504040204" pitchFamily="34" charset="0"/>
            </a:endParaRPr>
          </a:p>
          <a:p>
            <a:endParaRPr lang="en-US" altLang="en-US" sz="2400" dirty="0" smtClean="0">
              <a:latin typeface="Verdana" panose="020B0604030504040204" pitchFamily="34" charset="0"/>
              <a:ea typeface="Verdana" panose="020B0604030504040204" pitchFamily="34" charset="0"/>
              <a:cs typeface="Verdana" panose="020B0604030504040204" pitchFamily="34" charset="0"/>
            </a:endParaRPr>
          </a:p>
          <a:p>
            <a:r>
              <a:rPr lang="en-US" altLang="en-US" sz="2400" dirty="0" smtClean="0">
                <a:latin typeface="Verdana" panose="020B0604030504040204" pitchFamily="34" charset="0"/>
                <a:ea typeface="Verdana" panose="020B0604030504040204" pitchFamily="34" charset="0"/>
                <a:cs typeface="Verdana" panose="020B0604030504040204" pitchFamily="34" charset="0"/>
              </a:rPr>
              <a:t>Dense Industrial 65 Scaffold Plank </a:t>
            </a:r>
          </a:p>
        </p:txBody>
      </p:sp>
      <p:cxnSp>
        <p:nvCxnSpPr>
          <p:cNvPr id="7" name="Straight Arrow Connector 6"/>
          <p:cNvCxnSpPr>
            <a:cxnSpLocks noChangeShapeType="1"/>
          </p:cNvCxnSpPr>
          <p:nvPr/>
        </p:nvCxnSpPr>
        <p:spPr bwMode="auto">
          <a:xfrm>
            <a:off x="4495800" y="3581400"/>
            <a:ext cx="533400" cy="152400"/>
          </a:xfrm>
          <a:prstGeom prst="straightConnector1">
            <a:avLst/>
          </a:prstGeom>
          <a:noFill/>
          <a:ln w="38100" cap="sq" algn="ctr">
            <a:solidFill>
              <a:srgbClr val="FF0000"/>
            </a:solidFill>
            <a:round/>
            <a:headEnd type="none" w="sm" len="sm"/>
            <a:tailEnd type="arrow" w="med" len="med"/>
          </a:ln>
          <a:extLst>
            <a:ext uri="{909E8E84-426E-40DD-AFC4-6F175D3DCCD1}">
              <a14:hiddenFill xmlns:a14="http://schemas.microsoft.com/office/drawing/2010/main">
                <a:noFill/>
              </a14:hiddenFill>
            </a:ext>
          </a:extLst>
        </p:spPr>
      </p:cxnSp>
      <p:cxnSp>
        <p:nvCxnSpPr>
          <p:cNvPr id="8" name="Straight Arrow Connector 10"/>
          <p:cNvCxnSpPr>
            <a:cxnSpLocks noChangeShapeType="1"/>
          </p:cNvCxnSpPr>
          <p:nvPr/>
        </p:nvCxnSpPr>
        <p:spPr bwMode="auto">
          <a:xfrm>
            <a:off x="3352800" y="3761282"/>
            <a:ext cx="1676400" cy="2029918"/>
          </a:xfrm>
          <a:prstGeom prst="straightConnector1">
            <a:avLst/>
          </a:prstGeom>
          <a:noFill/>
          <a:ln w="38100" cap="sq" algn="ctr">
            <a:solidFill>
              <a:srgbClr val="FF0000"/>
            </a:solidFill>
            <a:round/>
            <a:headEnd type="none" w="sm" len="sm"/>
            <a:tailEnd type="arrow" w="med" len="med"/>
          </a:ln>
          <a:extLst>
            <a:ext uri="{909E8E84-426E-40DD-AFC4-6F175D3DCCD1}">
              <a14:hiddenFill xmlns:a14="http://schemas.microsoft.com/office/drawing/2010/main">
                <a:noFill/>
              </a14:hiddenFill>
            </a:ext>
          </a:extLst>
        </p:spPr>
      </p:cxnSp>
      <p:pic>
        <p:nvPicPr>
          <p:cNvPr id="9" name="Picture 7" descr="C:\Liesa's Projects\Graphics\Scaffolding\Single Plank Label.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052934" y="1752600"/>
            <a:ext cx="3786188" cy="2232025"/>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pic>
        <p:nvPicPr>
          <p:cNvPr id="10" name="Picture 8" descr="C:\Liesa's Projects\Graphics\Scaffolding\Single Plank Label1.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066428" y="4129790"/>
            <a:ext cx="3759200" cy="1981200"/>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127361418"/>
      </p:ext>
    </p:extLst>
  </p:cSld>
  <p:clrMapOvr>
    <a:masterClrMapping/>
  </p:clrMapOvr>
</p:sld>
</file>

<file path=ppt/slides/slide2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Plank Testing</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28</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533400" y="1752600"/>
            <a:ext cx="8001000" cy="3785652"/>
          </a:xfrm>
          <a:prstGeom prst="rect">
            <a:avLst/>
          </a:prstGeom>
        </p:spPr>
        <p:txBody>
          <a:bodyPr wrap="square">
            <a:spAutoFit/>
          </a:bodyPr>
          <a:lstStyle/>
          <a:p>
            <a:pPr marL="342900" indent="-342900">
              <a:buFont typeface="Wingdings" panose="05000000000000000000" pitchFamily="2" charset="2"/>
              <a:buChar char="q"/>
            </a:pPr>
            <a:r>
              <a:rPr lang="en-US" altLang="en-US" sz="2400" dirty="0">
                <a:latin typeface="Verdana" panose="020B0604030504040204" pitchFamily="34" charset="0"/>
                <a:ea typeface="Verdana" panose="020B0604030504040204" pitchFamily="34" charset="0"/>
                <a:cs typeface="Verdana" panose="020B0604030504040204" pitchFamily="34" charset="0"/>
              </a:rPr>
              <a:t>In addition to grading wood planks used in scaffolding, planks are tested.</a:t>
            </a:r>
          </a:p>
          <a:p>
            <a:pPr marL="342900" indent="-342900">
              <a:buFont typeface="Wingdings" panose="05000000000000000000" pitchFamily="2" charset="2"/>
              <a:buChar char="q"/>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buFont typeface="Wingdings" panose="05000000000000000000" pitchFamily="2" charset="2"/>
              <a:buChar char="q"/>
            </a:pPr>
            <a:r>
              <a:rPr lang="en-US" altLang="en-US" sz="2400" dirty="0">
                <a:latin typeface="Verdana" panose="020B0604030504040204" pitchFamily="34" charset="0"/>
                <a:ea typeface="Verdana" panose="020B0604030504040204" pitchFamily="34" charset="0"/>
                <a:cs typeface="Verdana" panose="020B0604030504040204" pitchFamily="34" charset="0"/>
              </a:rPr>
              <a:t>Weight requirement for a plank = 250 pounds for one person.</a:t>
            </a:r>
          </a:p>
          <a:p>
            <a:pPr marL="342900" indent="-342900">
              <a:buFont typeface="Wingdings" panose="05000000000000000000" pitchFamily="2" charset="2"/>
              <a:buChar char="q"/>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buFont typeface="Wingdings" panose="05000000000000000000" pitchFamily="2" charset="2"/>
              <a:buChar char="q"/>
            </a:pPr>
            <a:r>
              <a:rPr lang="en-US" altLang="en-US" sz="2400" dirty="0">
                <a:latin typeface="Verdana" panose="020B0604030504040204" pitchFamily="34" charset="0"/>
                <a:ea typeface="Verdana" panose="020B0604030504040204" pitchFamily="34" charset="0"/>
                <a:cs typeface="Verdana" panose="020B0604030504040204" pitchFamily="34" charset="0"/>
              </a:rPr>
              <a:t>OSHA states scaffolding planks shall not deflect more than 1/60 of their span when loaded.</a:t>
            </a:r>
          </a:p>
          <a:p>
            <a:pPr marL="342900" indent="-342900">
              <a:buFont typeface="Wingdings" panose="05000000000000000000" pitchFamily="2" charset="2"/>
              <a:buChar char="q"/>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buFont typeface="Wingdings" panose="05000000000000000000" pitchFamily="2" charset="2"/>
              <a:buChar char="q"/>
            </a:pPr>
            <a:r>
              <a:rPr lang="en-US" altLang="en-US" sz="2400" dirty="0">
                <a:latin typeface="Verdana" panose="020B0604030504040204" pitchFamily="34" charset="0"/>
                <a:ea typeface="Verdana" panose="020B0604030504040204" pitchFamily="34" charset="0"/>
                <a:cs typeface="Verdana" panose="020B0604030504040204" pitchFamily="34" charset="0"/>
              </a:rPr>
              <a:t>When in doubt, </a:t>
            </a:r>
            <a:r>
              <a:rPr lang="en-US" altLang="en-US" sz="2400" i="1" dirty="0">
                <a:latin typeface="Verdana" panose="020B0604030504040204" pitchFamily="34" charset="0"/>
                <a:ea typeface="Verdana" panose="020B0604030504040204" pitchFamily="34" charset="0"/>
                <a:cs typeface="Verdana" panose="020B0604030504040204" pitchFamily="34" charset="0"/>
              </a:rPr>
              <a:t>discard plank.</a:t>
            </a:r>
          </a:p>
        </p:txBody>
      </p:sp>
    </p:spTree>
    <p:extLst>
      <p:ext uri="{BB962C8B-B14F-4D97-AF65-F5344CB8AC3E}">
        <p14:creationId xmlns:p14="http://schemas.microsoft.com/office/powerpoint/2010/main" val="2552580686"/>
      </p:ext>
    </p:extLst>
  </p:cSld>
  <p:clrMapOvr>
    <a:masterClrMapping/>
  </p:clrMapOvr>
</p:sld>
</file>

<file path=ppt/slides/slide2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400" dirty="0" smtClean="0">
                <a:solidFill>
                  <a:schemeClr val="bg1"/>
                </a:solidFill>
                <a:latin typeface="Verdana" pitchFamily="34" charset="0"/>
              </a:rPr>
              <a:t>Scaffold Platform Construction</a:t>
            </a:r>
          </a:p>
        </p:txBody>
      </p:sp>
      <p:sp>
        <p:nvSpPr>
          <p:cNvPr id="4099" name="Subtitle 2"/>
          <p:cNvSpPr>
            <a:spLocks noGrp="1"/>
          </p:cNvSpPr>
          <p:nvPr>
            <p:ph type="subTitle" idx="1"/>
          </p:nvPr>
        </p:nvSpPr>
        <p:spPr>
          <a:xfrm>
            <a:off x="3657600" y="1143000"/>
            <a:ext cx="5181600" cy="5029200"/>
          </a:xfrm>
        </p:spPr>
        <p:txBody>
          <a:bodyPr/>
          <a:lstStyle/>
          <a:p>
            <a:pPr marL="800100" lvl="1" indent="-342900" algn="l">
              <a:lnSpc>
                <a:spcPct val="90000"/>
              </a:lnSpc>
              <a:spcBef>
                <a:spcPct val="50000"/>
              </a:spcBef>
              <a:buSzPct val="130000"/>
              <a:buFont typeface="Wingdings" pitchFamily="2" charset="2"/>
              <a:buChar char="§"/>
            </a:pPr>
            <a:r>
              <a:rPr lang="en-US" sz="2400" dirty="0" smtClean="0">
                <a:solidFill>
                  <a:schemeClr val="tx1"/>
                </a:solidFill>
                <a:latin typeface="Verdana" pitchFamily="34" charset="0"/>
                <a:ea typeface="Verdana" pitchFamily="34" charset="0"/>
                <a:cs typeface="Verdana" pitchFamily="34" charset="0"/>
              </a:rPr>
              <a:t>No paint on wood platforms </a:t>
            </a:r>
          </a:p>
          <a:p>
            <a:pPr marL="800100" lvl="1" indent="-342900" algn="l">
              <a:lnSpc>
                <a:spcPct val="90000"/>
              </a:lnSpc>
              <a:spcBef>
                <a:spcPct val="50000"/>
              </a:spcBef>
              <a:buSzPct val="130000"/>
              <a:buFont typeface="Wingdings" pitchFamily="2" charset="2"/>
              <a:buChar char="§"/>
            </a:pPr>
            <a:r>
              <a:rPr lang="en-US" sz="2400" dirty="0" smtClean="0">
                <a:solidFill>
                  <a:schemeClr val="tx1"/>
                </a:solidFill>
                <a:latin typeface="Verdana" pitchFamily="34" charset="0"/>
                <a:ea typeface="Verdana" pitchFamily="34" charset="0"/>
                <a:cs typeface="Verdana" pitchFamily="34" charset="0"/>
              </a:rPr>
              <a:t>Use scaffold grade wood</a:t>
            </a:r>
          </a:p>
          <a:p>
            <a:pPr marL="800100" lvl="1" indent="-342900" algn="l">
              <a:lnSpc>
                <a:spcPct val="90000"/>
              </a:lnSpc>
              <a:spcBef>
                <a:spcPct val="50000"/>
              </a:spcBef>
              <a:buSzPct val="130000"/>
              <a:buFont typeface="Wingdings" pitchFamily="2" charset="2"/>
              <a:buChar char="§"/>
            </a:pPr>
            <a:r>
              <a:rPr lang="en-US" sz="2400" dirty="0" smtClean="0">
                <a:solidFill>
                  <a:schemeClr val="tx1"/>
                </a:solidFill>
                <a:latin typeface="Verdana" pitchFamily="34" charset="0"/>
                <a:ea typeface="Verdana" pitchFamily="34" charset="0"/>
                <a:cs typeface="Verdana" pitchFamily="34" charset="0"/>
              </a:rPr>
              <a:t>Fully planked between front upright and guardrail support</a:t>
            </a:r>
          </a:p>
          <a:p>
            <a:pPr marL="800100" lvl="1" indent="-342900" algn="l">
              <a:lnSpc>
                <a:spcPct val="90000"/>
              </a:lnSpc>
              <a:spcBef>
                <a:spcPct val="50000"/>
              </a:spcBef>
              <a:buSzPct val="130000"/>
              <a:buFont typeface="Wingdings" pitchFamily="2" charset="2"/>
              <a:buChar char="§"/>
            </a:pPr>
            <a:r>
              <a:rPr lang="en-US" sz="2400" dirty="0" smtClean="0">
                <a:solidFill>
                  <a:schemeClr val="tx1"/>
                </a:solidFill>
                <a:latin typeface="Verdana" pitchFamily="34" charset="0"/>
                <a:ea typeface="Verdana" pitchFamily="34" charset="0"/>
                <a:cs typeface="Verdana" pitchFamily="34" charset="0"/>
              </a:rPr>
              <a:t>Component pieces used must match and be of the same type</a:t>
            </a:r>
          </a:p>
          <a:p>
            <a:pPr marL="800100" lvl="1" indent="-342900" algn="l">
              <a:lnSpc>
                <a:spcPct val="90000"/>
              </a:lnSpc>
              <a:spcBef>
                <a:spcPct val="50000"/>
              </a:spcBef>
              <a:buSzPct val="130000"/>
              <a:buFont typeface="Wingdings" pitchFamily="2" charset="2"/>
              <a:buChar char="§"/>
            </a:pPr>
            <a:r>
              <a:rPr lang="en-US" sz="2400" dirty="0" smtClean="0">
                <a:solidFill>
                  <a:schemeClr val="tx1"/>
                </a:solidFill>
                <a:latin typeface="Verdana" pitchFamily="34" charset="0"/>
                <a:ea typeface="Verdana" pitchFamily="34" charset="0"/>
                <a:cs typeface="Verdana" pitchFamily="34" charset="0"/>
              </a:rPr>
              <a:t>Erect on stable and level ground</a:t>
            </a:r>
          </a:p>
          <a:p>
            <a:pPr marL="800100" lvl="1" indent="-342900" algn="l">
              <a:lnSpc>
                <a:spcPct val="90000"/>
              </a:lnSpc>
              <a:spcBef>
                <a:spcPct val="50000"/>
              </a:spcBef>
              <a:buSzPct val="130000"/>
              <a:buFont typeface="Wingdings" pitchFamily="2" charset="2"/>
              <a:buChar char="§"/>
            </a:pPr>
            <a:r>
              <a:rPr lang="en-US" sz="2400" dirty="0" smtClean="0">
                <a:solidFill>
                  <a:schemeClr val="tx1"/>
                </a:solidFill>
                <a:latin typeface="Verdana" pitchFamily="34" charset="0"/>
                <a:ea typeface="Verdana" pitchFamily="34" charset="0"/>
                <a:cs typeface="Verdana" pitchFamily="34" charset="0"/>
              </a:rPr>
              <a:t>Lock wheels and braces </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29</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5" descr="C:\My Documents\ZUCHFiltered\Slide11.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85800" y="1371600"/>
            <a:ext cx="3108325" cy="4572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071903341"/>
      </p:ext>
    </p:extLst>
  </p:cSld>
  <p:clrMapOvr>
    <a:masterClrMapping/>
  </p:clrMapOvr>
</p:sld>
</file>

<file path=ppt/slides/slide3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0" name="Picture 4" descr="Q:\John B\filtered\Slide22.JPG"/>
          <p:cNvPicPr>
            <a:picLocks noChangeAspect="1" noChangeArrowheads="1"/>
          </p:cNvPicPr>
          <p:nvPr/>
        </p:nvPicPr>
        <p:blipFill rotWithShape="1">
          <a:blip r:embed="rId3">
            <a:extLst>
              <a:ext uri="{28A0092B-C50C-407E-A947-70E740481C1C}">
                <a14:useLocalDpi xmlns:a14="http://schemas.microsoft.com/office/drawing/2010/main" val="0"/>
              </a:ext>
            </a:extLst>
          </a:blip>
          <a:srcRect l="4643" t="5975" r="6850"/>
          <a:stretch/>
        </p:blipFill>
        <p:spPr bwMode="auto">
          <a:xfrm>
            <a:off x="5504066" y="1522412"/>
            <a:ext cx="3241471" cy="3963988"/>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 Height</a:t>
            </a:r>
          </a:p>
        </p:txBody>
      </p:sp>
      <p:sp>
        <p:nvSpPr>
          <p:cNvPr id="4099" name="Subtitle 2"/>
          <p:cNvSpPr>
            <a:spLocks noGrp="1"/>
          </p:cNvSpPr>
          <p:nvPr>
            <p:ph type="subTitle" idx="1"/>
          </p:nvPr>
        </p:nvSpPr>
        <p:spPr>
          <a:xfrm>
            <a:off x="762000" y="2254686"/>
            <a:ext cx="4267200" cy="3460767"/>
          </a:xfrm>
        </p:spPr>
        <p:txBody>
          <a:bodyPr/>
          <a:lstStyle/>
          <a:p>
            <a:pPr marL="114300" lvl="1" algn="l">
              <a:spcBef>
                <a:spcPct val="40000"/>
              </a:spcBef>
              <a:buSzPct val="130000"/>
            </a:pPr>
            <a:r>
              <a:rPr lang="en-US" sz="2400" dirty="0">
                <a:solidFill>
                  <a:schemeClr val="tx1"/>
                </a:solidFill>
                <a:latin typeface="Verdana" pitchFamily="34" charset="0"/>
                <a:ea typeface="Verdana" pitchFamily="34" charset="0"/>
                <a:cs typeface="Verdana" pitchFamily="34" charset="0"/>
              </a:rPr>
              <a:t>The height of the scaffold should not be more than four times its minimum base dimension unless guys, ties, or braces are used</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30</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sp>
        <p:nvSpPr>
          <p:cNvPr id="8" name="Line 7"/>
          <p:cNvSpPr>
            <a:spLocks noChangeShapeType="1"/>
          </p:cNvSpPr>
          <p:nvPr/>
        </p:nvSpPr>
        <p:spPr bwMode="auto">
          <a:xfrm flipH="1" flipV="1">
            <a:off x="5380793" y="5279266"/>
            <a:ext cx="266700" cy="328353"/>
          </a:xfrm>
          <a:prstGeom prst="line">
            <a:avLst/>
          </a:prstGeom>
          <a:noFill/>
          <a:ln w="57150">
            <a:solidFill>
              <a:srgbClr val="F60802"/>
            </a:solidFill>
            <a:round/>
            <a:headEnd/>
            <a:tailEnd type="arrow" w="med" len="med"/>
          </a:ln>
          <a:extLst>
            <a:ext uri="{909E8E84-426E-40DD-AFC4-6F175D3DCCD1}">
              <a14:hiddenFill xmlns:a14="http://schemas.microsoft.com/office/drawing/2010/main">
                <a:noFill/>
              </a14:hiddenFill>
            </a:ext>
          </a:extLst>
        </p:spPr>
        <p:txBody>
          <a:bodyPr wrap="none" anchor="ctr"/>
          <a:lstStyle/>
          <a:p>
            <a:endParaRPr lang="en-US"/>
          </a:p>
        </p:txBody>
      </p:sp>
      <p:sp>
        <p:nvSpPr>
          <p:cNvPr id="9" name="Rectangle 8"/>
          <p:cNvSpPr>
            <a:spLocks noChangeArrowheads="1"/>
          </p:cNvSpPr>
          <p:nvPr/>
        </p:nvSpPr>
        <p:spPr bwMode="auto">
          <a:xfrm>
            <a:off x="4907129" y="4756167"/>
            <a:ext cx="463588" cy="46166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type="none" w="sm" len="sm"/>
                <a:tailEnd type="none" w="sm" len="sm"/>
              </a14:hiddenLine>
            </a:ext>
          </a:extLst>
        </p:spPr>
        <p:txBody>
          <a:bodyPr wrap="none">
            <a:spAutoFit/>
          </a:bodyPr>
          <a:lstStyle/>
          <a:p>
            <a:r>
              <a:rPr lang="en-US" sz="2400" dirty="0" smtClean="0">
                <a:latin typeface="Verdana" pitchFamily="34" charset="0"/>
                <a:ea typeface="Verdana" pitchFamily="34" charset="0"/>
                <a:cs typeface="Verdana" pitchFamily="34" charset="0"/>
              </a:rPr>
              <a:t>5’</a:t>
            </a:r>
            <a:endParaRPr lang="en-US" dirty="0"/>
          </a:p>
        </p:txBody>
      </p:sp>
      <p:sp>
        <p:nvSpPr>
          <p:cNvPr id="11" name="Line 5"/>
          <p:cNvSpPr>
            <a:spLocks noChangeShapeType="1"/>
          </p:cNvSpPr>
          <p:nvPr/>
        </p:nvSpPr>
        <p:spPr bwMode="auto">
          <a:xfrm flipH="1" flipV="1">
            <a:off x="7848600" y="1905000"/>
            <a:ext cx="76200" cy="2667000"/>
          </a:xfrm>
          <a:prstGeom prst="line">
            <a:avLst/>
          </a:prstGeom>
          <a:noFill/>
          <a:ln w="57150">
            <a:solidFill>
              <a:srgbClr val="F60802"/>
            </a:solidFill>
            <a:round/>
            <a:headEnd/>
            <a:tailEnd type="arrow" w="med" len="med"/>
          </a:ln>
          <a:extLst>
            <a:ext uri="{909E8E84-426E-40DD-AFC4-6F175D3DCCD1}">
              <a14:hiddenFill xmlns:a14="http://schemas.microsoft.com/office/drawing/2010/main">
                <a:noFill/>
              </a14:hiddenFill>
            </a:ext>
          </a:extLst>
        </p:spPr>
        <p:txBody>
          <a:bodyPr wrap="none" anchor="ctr"/>
          <a:lstStyle/>
          <a:p>
            <a:endParaRPr lang="en-US"/>
          </a:p>
        </p:txBody>
      </p:sp>
      <p:sp>
        <p:nvSpPr>
          <p:cNvPr id="2" name="TextBox 1"/>
          <p:cNvSpPr txBox="1"/>
          <p:nvPr/>
        </p:nvSpPr>
        <p:spPr>
          <a:xfrm>
            <a:off x="5370717" y="1807710"/>
            <a:ext cx="723900" cy="461665"/>
          </a:xfrm>
          <a:prstGeom prst="rect">
            <a:avLst/>
          </a:prstGeom>
          <a:noFill/>
        </p:spPr>
        <p:txBody>
          <a:bodyPr wrap="square" rtlCol="0">
            <a:spAutoFit/>
          </a:bodyPr>
          <a:lstStyle/>
          <a:p>
            <a:r>
              <a:rPr lang="en-US" sz="2400" dirty="0" smtClean="0">
                <a:latin typeface="Verdana" pitchFamily="34" charset="0"/>
                <a:ea typeface="Verdana" pitchFamily="34" charset="0"/>
                <a:cs typeface="Verdana" pitchFamily="34" charset="0"/>
              </a:rPr>
              <a:t>20</a:t>
            </a:r>
            <a:r>
              <a:rPr lang="en-US" dirty="0" smtClean="0"/>
              <a:t>’</a:t>
            </a:r>
            <a:endParaRPr lang="en-US" dirty="0"/>
          </a:p>
        </p:txBody>
      </p:sp>
    </p:spTree>
    <p:extLst>
      <p:ext uri="{BB962C8B-B14F-4D97-AF65-F5344CB8AC3E}">
        <p14:creationId xmlns:p14="http://schemas.microsoft.com/office/powerpoint/2010/main" val="2570598299"/>
      </p:ext>
    </p:extLst>
  </p:cSld>
  <p:clrMapOvr>
    <a:masterClrMapping/>
  </p:clrMapOvr>
</p:sld>
</file>

<file path=ppt/slides/slide3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 Ties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31</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762000" y="1828800"/>
            <a:ext cx="7772400" cy="3416320"/>
          </a:xfrm>
          <a:prstGeom prst="rect">
            <a:avLst/>
          </a:prstGeom>
        </p:spPr>
        <p:txBody>
          <a:bodyPr wrap="square">
            <a:spAutoFit/>
          </a:bodyPr>
          <a:lstStyle/>
          <a:p>
            <a:r>
              <a:rPr lang="en-US" altLang="en-US" sz="2400" dirty="0">
                <a:latin typeface="Verdana" panose="020B0604030504040204" pitchFamily="34" charset="0"/>
                <a:ea typeface="Verdana" panose="020B0604030504040204" pitchFamily="34" charset="0"/>
                <a:cs typeface="Verdana" panose="020B0604030504040204" pitchFamily="34" charset="0"/>
              </a:rPr>
              <a:t>All scaffolds with height to base ratio of more than 4 to 1 must be secured to the structure or guyed to prevent tipping over.</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Scaffold tie purpose = bracing scaffold.</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All ties should provide compressive as well as tensile resistance to any lateral forces acting on the scaffold</a:t>
            </a:r>
            <a:endParaRPr lang="en-US" sz="2400" dirty="0">
              <a:latin typeface="Verdana" panose="020B0604030504040204" pitchFamily="34" charset="0"/>
              <a:ea typeface="Verdana" panose="020B0604030504040204" pitchFamily="34" charset="0"/>
              <a:cs typeface="Verdana" panose="020B0604030504040204" pitchFamily="34" charset="0"/>
            </a:endParaRPr>
          </a:p>
        </p:txBody>
      </p:sp>
    </p:spTree>
    <p:extLst>
      <p:ext uri="{BB962C8B-B14F-4D97-AF65-F5344CB8AC3E}">
        <p14:creationId xmlns:p14="http://schemas.microsoft.com/office/powerpoint/2010/main" val="1287778306"/>
      </p:ext>
    </p:extLst>
  </p:cSld>
  <p:clrMapOvr>
    <a:masterClrMapping/>
  </p:clrMapOvr>
</p:sld>
</file>

<file path=ppt/slides/slide3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pic>
        <p:nvPicPr>
          <p:cNvPr id="11266" name="Picture 2" descr="https://sp.yimg.com/ib/th?id=HN.608046032475718815&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72000" y="2789651"/>
            <a:ext cx="4000500" cy="2667000"/>
          </a:xfrm>
          <a:prstGeom prst="rect">
            <a:avLst/>
          </a:prstGeom>
          <a:noFill/>
          <a:extLst>
            <a:ext uri="{909E8E84-426E-40DD-AFC4-6F175D3DCCD1}">
              <a14:hiddenFill xmlns:a14="http://schemas.microsoft.com/office/drawing/2010/main">
                <a:solidFill>
                  <a:srgbClr val="FFFFFF"/>
                </a:solidFill>
              </a14:hiddenFill>
            </a:ext>
          </a:extLst>
        </p:spPr>
      </p:pic>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Platform Ends</a:t>
            </a:r>
          </a:p>
        </p:txBody>
      </p:sp>
      <p:sp>
        <p:nvSpPr>
          <p:cNvPr id="4099" name="Subtitle 2"/>
          <p:cNvSpPr>
            <a:spLocks noGrp="1"/>
          </p:cNvSpPr>
          <p:nvPr>
            <p:ph type="subTitle" idx="1"/>
          </p:nvPr>
        </p:nvSpPr>
        <p:spPr>
          <a:xfrm>
            <a:off x="514238" y="1462572"/>
            <a:ext cx="3886200" cy="2444176"/>
          </a:xfrm>
        </p:spPr>
        <p:txBody>
          <a:bodyPr/>
          <a:lstStyle/>
          <a:p>
            <a:pPr algn="l"/>
            <a:r>
              <a:rPr lang="en-US" dirty="0">
                <a:solidFill>
                  <a:schemeClr val="tx1"/>
                </a:solidFill>
              </a:rPr>
              <a:t>Each end of a platform, unless cleated or otherwise restrained by hooks, must extend over its support by at least 6 </a:t>
            </a:r>
            <a:r>
              <a:rPr lang="en-US" dirty="0" smtClean="0">
                <a:solidFill>
                  <a:schemeClr val="tx1"/>
                </a:solidFill>
              </a:rPr>
              <a:t>inches</a:t>
            </a:r>
            <a:endParaRPr lang="en-US" dirty="0">
              <a:solidFill>
                <a:schemeClr val="tx1"/>
              </a:solidFill>
            </a:endParaRPr>
          </a:p>
          <a:p>
            <a:pPr algn="l" eaLnBrk="1" hangingPunct="1"/>
            <a:endParaRPr lang="en-US" dirty="0" smtClean="0">
              <a:solidFill>
                <a:schemeClr val="tx1"/>
              </a:solidFill>
            </a:endParaRP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32</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sp>
        <p:nvSpPr>
          <p:cNvPr id="7" name="Text Box 5"/>
          <p:cNvSpPr txBox="1">
            <a:spLocks noChangeArrowheads="1"/>
          </p:cNvSpPr>
          <p:nvPr/>
        </p:nvSpPr>
        <p:spPr bwMode="auto">
          <a:xfrm>
            <a:off x="3429639" y="5688676"/>
            <a:ext cx="1904361" cy="461665"/>
          </a:xfrm>
          <a:prstGeom prst="rect">
            <a:avLst/>
          </a:prstGeom>
          <a:ln/>
          <a:extLst/>
        </p:spPr>
        <p:style>
          <a:lnRef idx="2">
            <a:schemeClr val="dk1"/>
          </a:lnRef>
          <a:fillRef idx="1">
            <a:schemeClr val="lt1"/>
          </a:fillRef>
          <a:effectRef idx="0">
            <a:schemeClr val="dk1"/>
          </a:effectRef>
          <a:fontRef idx="minor">
            <a:schemeClr val="dk1"/>
          </a:fontRef>
        </p:style>
        <p:txBody>
          <a:bodyPr wrap="square">
            <a:spAutoFit/>
          </a:bodyPr>
          <a:lstStyle>
            <a:lvl1pPr>
              <a:defRPr sz="2400">
                <a:solidFill>
                  <a:schemeClr val="tx1"/>
                </a:solidFill>
                <a:latin typeface="Arial" charset="0"/>
              </a:defRPr>
            </a:lvl1pPr>
            <a:lvl2pPr marL="742950" indent="-285750">
              <a:defRPr sz="2400">
                <a:solidFill>
                  <a:schemeClr val="tx1"/>
                </a:solidFill>
                <a:latin typeface="Arial" charset="0"/>
              </a:defRPr>
            </a:lvl2pPr>
            <a:lvl3pPr marL="1143000" indent="-228600">
              <a:defRPr sz="2400">
                <a:solidFill>
                  <a:schemeClr val="tx1"/>
                </a:solidFill>
                <a:latin typeface="Arial" charset="0"/>
              </a:defRPr>
            </a:lvl3pPr>
            <a:lvl4pPr marL="1600200" indent="-228600">
              <a:defRPr sz="2400">
                <a:solidFill>
                  <a:schemeClr val="tx1"/>
                </a:solidFill>
                <a:latin typeface="Arial" charset="0"/>
              </a:defRPr>
            </a:lvl4pPr>
            <a:lvl5pPr marL="2057400" indent="-228600">
              <a:defRPr sz="2400">
                <a:solidFill>
                  <a:schemeClr val="tx1"/>
                </a:solidFill>
                <a:latin typeface="Arial" charset="0"/>
              </a:defRPr>
            </a:lvl5pPr>
            <a:lvl6pPr marL="2514600" indent="-228600" eaLnBrk="0" fontAlgn="base" hangingPunct="0">
              <a:spcBef>
                <a:spcPct val="0"/>
              </a:spcBef>
              <a:spcAft>
                <a:spcPct val="0"/>
              </a:spcAft>
              <a:defRPr sz="2400">
                <a:solidFill>
                  <a:schemeClr val="tx1"/>
                </a:solidFill>
                <a:latin typeface="Arial" charset="0"/>
              </a:defRPr>
            </a:lvl6pPr>
            <a:lvl7pPr marL="2971800" indent="-228600" eaLnBrk="0" fontAlgn="base" hangingPunct="0">
              <a:spcBef>
                <a:spcPct val="0"/>
              </a:spcBef>
              <a:spcAft>
                <a:spcPct val="0"/>
              </a:spcAft>
              <a:defRPr sz="2400">
                <a:solidFill>
                  <a:schemeClr val="tx1"/>
                </a:solidFill>
                <a:latin typeface="Arial" charset="0"/>
              </a:defRPr>
            </a:lvl7pPr>
            <a:lvl8pPr marL="3429000" indent="-228600" eaLnBrk="0" fontAlgn="base" hangingPunct="0">
              <a:spcBef>
                <a:spcPct val="0"/>
              </a:spcBef>
              <a:spcAft>
                <a:spcPct val="0"/>
              </a:spcAft>
              <a:defRPr sz="2400">
                <a:solidFill>
                  <a:schemeClr val="tx1"/>
                </a:solidFill>
                <a:latin typeface="Arial" charset="0"/>
              </a:defRPr>
            </a:lvl8pPr>
            <a:lvl9pPr marL="3886200" indent="-228600" eaLnBrk="0" fontAlgn="base" hangingPunct="0">
              <a:spcBef>
                <a:spcPct val="0"/>
              </a:spcBef>
              <a:spcAft>
                <a:spcPct val="0"/>
              </a:spcAft>
              <a:defRPr sz="2400">
                <a:solidFill>
                  <a:schemeClr val="tx1"/>
                </a:solidFill>
                <a:latin typeface="Arial" charset="0"/>
              </a:defRPr>
            </a:lvl9pPr>
          </a:lstStyle>
          <a:p>
            <a:r>
              <a:rPr lang="en-US" b="1" dirty="0">
                <a:latin typeface="Verdana" pitchFamily="34" charset="0"/>
                <a:ea typeface="Verdana" pitchFamily="34" charset="0"/>
                <a:cs typeface="Verdana" pitchFamily="34" charset="0"/>
              </a:rPr>
              <a:t>No Cleats</a:t>
            </a:r>
          </a:p>
        </p:txBody>
      </p:sp>
      <p:sp>
        <p:nvSpPr>
          <p:cNvPr id="8" name="Line 6"/>
          <p:cNvSpPr>
            <a:spLocks noChangeShapeType="1"/>
          </p:cNvSpPr>
          <p:nvPr/>
        </p:nvSpPr>
        <p:spPr bwMode="auto">
          <a:xfrm flipV="1">
            <a:off x="5334000" y="3886200"/>
            <a:ext cx="1524000" cy="1905000"/>
          </a:xfrm>
          <a:prstGeom prst="line">
            <a:avLst/>
          </a:prstGeom>
          <a:noFill/>
          <a:ln w="38100">
            <a:solidFill>
              <a:srgbClr val="FF0000"/>
            </a:solidFill>
            <a:round/>
            <a:headEnd type="none" w="sm" len="sm"/>
            <a:tailEnd type="triangle" w="lg" len="lg"/>
          </a:ln>
          <a:extLst>
            <a:ext uri="{909E8E84-426E-40DD-AFC4-6F175D3DCCD1}">
              <a14:hiddenFill xmlns:a14="http://schemas.microsoft.com/office/drawing/2010/main">
                <a:noFill/>
              </a14:hiddenFill>
            </a:ext>
          </a:extLst>
        </p:spPr>
        <p:txBody>
          <a:bodyPr/>
          <a:lstStyle/>
          <a:p>
            <a:endParaRPr lang="en-US"/>
          </a:p>
        </p:txBody>
      </p:sp>
    </p:spTree>
    <p:extLst>
      <p:ext uri="{BB962C8B-B14F-4D97-AF65-F5344CB8AC3E}">
        <p14:creationId xmlns:p14="http://schemas.microsoft.com/office/powerpoint/2010/main" val="1220647485"/>
      </p:ext>
    </p:extLst>
  </p:cSld>
  <p:clrMapOvr>
    <a:masterClrMapping/>
  </p:clrMapOvr>
</p:sld>
</file>

<file path=ppt/slides/slide3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Supported Scaffolds</a:t>
            </a:r>
          </a:p>
        </p:txBody>
      </p:sp>
      <p:sp>
        <p:nvSpPr>
          <p:cNvPr id="4099" name="Subtitle 2"/>
          <p:cNvSpPr>
            <a:spLocks noGrp="1"/>
          </p:cNvSpPr>
          <p:nvPr>
            <p:ph type="subTitle" idx="1"/>
          </p:nvPr>
        </p:nvSpPr>
        <p:spPr>
          <a:xfrm>
            <a:off x="381000" y="1219200"/>
            <a:ext cx="4343400" cy="4953000"/>
          </a:xfrm>
        </p:spPr>
        <p:txBody>
          <a:bodyPr/>
          <a:lstStyle/>
          <a:p>
            <a:pPr marL="114300" lvl="1" algn="l">
              <a:lnSpc>
                <a:spcPct val="90000"/>
              </a:lnSpc>
            </a:pPr>
            <a:r>
              <a:rPr lang="en-US" sz="2400" dirty="0">
                <a:solidFill>
                  <a:schemeClr val="tx1"/>
                </a:solidFill>
                <a:latin typeface="Verdana" pitchFamily="34" charset="0"/>
                <a:ea typeface="Verdana" pitchFamily="34" charset="0"/>
                <a:cs typeface="Verdana" pitchFamily="34" charset="0"/>
              </a:rPr>
              <a:t>Platforms supported by legs, outrigger beams, brackets, poles, uprights, posts, &amp; frames</a:t>
            </a:r>
          </a:p>
          <a:p>
            <a:pPr marL="114300" lvl="1" algn="l">
              <a:lnSpc>
                <a:spcPct val="90000"/>
              </a:lnSpc>
            </a:pPr>
            <a:endParaRPr lang="en-US" sz="2400" dirty="0">
              <a:solidFill>
                <a:schemeClr val="tx1"/>
              </a:solidFill>
              <a:latin typeface="Verdana" pitchFamily="34" charset="0"/>
              <a:ea typeface="Verdana" pitchFamily="34" charset="0"/>
              <a:cs typeface="Verdana" pitchFamily="34" charset="0"/>
            </a:endParaRPr>
          </a:p>
          <a:p>
            <a:pPr marL="114300" lvl="1" algn="l">
              <a:lnSpc>
                <a:spcPct val="90000"/>
              </a:lnSpc>
            </a:pPr>
            <a:r>
              <a:rPr lang="en-US" sz="2400" dirty="0">
                <a:solidFill>
                  <a:schemeClr val="tx1"/>
                </a:solidFill>
                <a:latin typeface="Verdana" pitchFamily="34" charset="0"/>
                <a:ea typeface="Verdana" pitchFamily="34" charset="0"/>
                <a:cs typeface="Verdana" pitchFamily="34" charset="0"/>
              </a:rPr>
              <a:t>Restrain from tipping by guys, ties, or braces</a:t>
            </a:r>
          </a:p>
          <a:p>
            <a:pPr marL="114300" lvl="1" algn="l">
              <a:lnSpc>
                <a:spcPct val="90000"/>
              </a:lnSpc>
            </a:pPr>
            <a:endParaRPr lang="en-US" sz="2400" dirty="0">
              <a:solidFill>
                <a:schemeClr val="tx1"/>
              </a:solidFill>
              <a:latin typeface="Verdana" pitchFamily="34" charset="0"/>
              <a:ea typeface="Verdana" pitchFamily="34" charset="0"/>
              <a:cs typeface="Verdana" pitchFamily="34" charset="0"/>
            </a:endParaRPr>
          </a:p>
          <a:p>
            <a:pPr marL="114300" lvl="1" algn="l">
              <a:lnSpc>
                <a:spcPct val="90000"/>
              </a:lnSpc>
            </a:pPr>
            <a:r>
              <a:rPr lang="en-US" sz="2400" dirty="0">
                <a:solidFill>
                  <a:schemeClr val="tx1"/>
                </a:solidFill>
                <a:latin typeface="Verdana" pitchFamily="34" charset="0"/>
                <a:ea typeface="Verdana" pitchFamily="34" charset="0"/>
                <a:cs typeface="Verdana" pitchFamily="34" charset="0"/>
              </a:rPr>
              <a:t>Scaffold poles, legs, posts, frames, and uprights must be on base plates and mud sills or other firm foundation</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33</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1028" descr="D:\Scaffold base on board01.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76800" y="1295400"/>
            <a:ext cx="4092575" cy="3914775"/>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Line 1030"/>
          <p:cNvSpPr>
            <a:spLocks noChangeShapeType="1"/>
          </p:cNvSpPr>
          <p:nvPr/>
        </p:nvSpPr>
        <p:spPr bwMode="auto">
          <a:xfrm flipV="1">
            <a:off x="6248400" y="4343400"/>
            <a:ext cx="457200" cy="990600"/>
          </a:xfrm>
          <a:prstGeom prst="line">
            <a:avLst/>
          </a:prstGeom>
          <a:noFill/>
          <a:ln w="57150">
            <a:solidFill>
              <a:srgbClr val="F60802"/>
            </a:solidFill>
            <a:round/>
            <a:headEnd/>
            <a:tailEnd type="arrow" w="med" len="med"/>
          </a:ln>
          <a:extLst>
            <a:ext uri="{909E8E84-426E-40DD-AFC4-6F175D3DCCD1}">
              <a14:hiddenFill xmlns:a14="http://schemas.microsoft.com/office/drawing/2010/main">
                <a:noFill/>
              </a14:hiddenFill>
            </a:ext>
          </a:extLst>
        </p:spPr>
        <p:txBody>
          <a:bodyPr wrap="none" anchor="ctr"/>
          <a:lstStyle/>
          <a:p>
            <a:endParaRPr lang="en-US"/>
          </a:p>
        </p:txBody>
      </p:sp>
      <p:sp>
        <p:nvSpPr>
          <p:cNvPr id="8" name="Text Box 1029"/>
          <p:cNvSpPr txBox="1">
            <a:spLocks noChangeArrowheads="1"/>
          </p:cNvSpPr>
          <p:nvPr/>
        </p:nvSpPr>
        <p:spPr bwMode="auto">
          <a:xfrm>
            <a:off x="4941887" y="5341879"/>
            <a:ext cx="3962400" cy="396875"/>
          </a:xfrm>
          <a:prstGeom prst="rect">
            <a:avLst/>
          </a:prstGeom>
          <a:ln/>
          <a:extLst/>
        </p:spPr>
        <p:style>
          <a:lnRef idx="2">
            <a:schemeClr val="dk1"/>
          </a:lnRef>
          <a:fillRef idx="1">
            <a:schemeClr val="lt1"/>
          </a:fillRef>
          <a:effectRef idx="0">
            <a:schemeClr val="dk1"/>
          </a:effectRef>
          <a:fontRef idx="minor">
            <a:schemeClr val="dk1"/>
          </a:fontRef>
        </p:style>
        <p:txBody>
          <a:bodyPr>
            <a:spAutoFit/>
          </a:bodyPr>
          <a:lstStyle>
            <a:lvl1pPr>
              <a:defRPr sz="2400">
                <a:solidFill>
                  <a:schemeClr val="tx1"/>
                </a:solidFill>
                <a:latin typeface="Arial" charset="0"/>
              </a:defRPr>
            </a:lvl1pPr>
            <a:lvl2pPr marL="742950" indent="-285750">
              <a:defRPr sz="2400">
                <a:solidFill>
                  <a:schemeClr val="tx1"/>
                </a:solidFill>
                <a:latin typeface="Arial" charset="0"/>
              </a:defRPr>
            </a:lvl2pPr>
            <a:lvl3pPr marL="1143000" indent="-228600">
              <a:defRPr sz="2400">
                <a:solidFill>
                  <a:schemeClr val="tx1"/>
                </a:solidFill>
                <a:latin typeface="Arial" charset="0"/>
              </a:defRPr>
            </a:lvl3pPr>
            <a:lvl4pPr marL="1600200" indent="-228600">
              <a:defRPr sz="2400">
                <a:solidFill>
                  <a:schemeClr val="tx1"/>
                </a:solidFill>
                <a:latin typeface="Arial" charset="0"/>
              </a:defRPr>
            </a:lvl4pPr>
            <a:lvl5pPr marL="2057400" indent="-228600">
              <a:defRPr sz="2400">
                <a:solidFill>
                  <a:schemeClr val="tx1"/>
                </a:solidFill>
                <a:latin typeface="Arial" charset="0"/>
              </a:defRPr>
            </a:lvl5pPr>
            <a:lvl6pPr marL="2514600" indent="-228600" eaLnBrk="0" fontAlgn="base" hangingPunct="0">
              <a:spcBef>
                <a:spcPct val="0"/>
              </a:spcBef>
              <a:spcAft>
                <a:spcPct val="0"/>
              </a:spcAft>
              <a:defRPr sz="2400">
                <a:solidFill>
                  <a:schemeClr val="tx1"/>
                </a:solidFill>
                <a:latin typeface="Arial" charset="0"/>
              </a:defRPr>
            </a:lvl6pPr>
            <a:lvl7pPr marL="2971800" indent="-228600" eaLnBrk="0" fontAlgn="base" hangingPunct="0">
              <a:spcBef>
                <a:spcPct val="0"/>
              </a:spcBef>
              <a:spcAft>
                <a:spcPct val="0"/>
              </a:spcAft>
              <a:defRPr sz="2400">
                <a:solidFill>
                  <a:schemeClr val="tx1"/>
                </a:solidFill>
                <a:latin typeface="Arial" charset="0"/>
              </a:defRPr>
            </a:lvl7pPr>
            <a:lvl8pPr marL="3429000" indent="-228600" eaLnBrk="0" fontAlgn="base" hangingPunct="0">
              <a:spcBef>
                <a:spcPct val="0"/>
              </a:spcBef>
              <a:spcAft>
                <a:spcPct val="0"/>
              </a:spcAft>
              <a:defRPr sz="2400">
                <a:solidFill>
                  <a:schemeClr val="tx1"/>
                </a:solidFill>
                <a:latin typeface="Arial" charset="0"/>
              </a:defRPr>
            </a:lvl8pPr>
            <a:lvl9pPr marL="3886200" indent="-228600" eaLnBrk="0" fontAlgn="base" hangingPunct="0">
              <a:spcBef>
                <a:spcPct val="0"/>
              </a:spcBef>
              <a:spcAft>
                <a:spcPct val="0"/>
              </a:spcAft>
              <a:defRPr sz="2400">
                <a:solidFill>
                  <a:schemeClr val="tx1"/>
                </a:solidFill>
                <a:latin typeface="Arial" charset="0"/>
              </a:defRPr>
            </a:lvl9pPr>
          </a:lstStyle>
          <a:p>
            <a:pPr>
              <a:spcBef>
                <a:spcPct val="50000"/>
              </a:spcBef>
            </a:pPr>
            <a:r>
              <a:rPr lang="en-US" sz="2000" b="1" dirty="0"/>
              <a:t>This support is not adequate!</a:t>
            </a:r>
          </a:p>
        </p:txBody>
      </p:sp>
    </p:spTree>
    <p:extLst>
      <p:ext uri="{BB962C8B-B14F-4D97-AF65-F5344CB8AC3E}">
        <p14:creationId xmlns:p14="http://schemas.microsoft.com/office/powerpoint/2010/main" val="355903597"/>
      </p:ext>
    </p:extLst>
  </p:cSld>
  <p:clrMapOvr>
    <a:masterClrMapping/>
  </p:clrMapOvr>
</p:sld>
</file>

<file path=ppt/slides/slide3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Proper Scaffold Access</a:t>
            </a:r>
          </a:p>
        </p:txBody>
      </p:sp>
      <p:sp>
        <p:nvSpPr>
          <p:cNvPr id="4099" name="Subtitle 2"/>
          <p:cNvSpPr>
            <a:spLocks noGrp="1"/>
          </p:cNvSpPr>
          <p:nvPr>
            <p:ph type="subTitle" idx="1"/>
          </p:nvPr>
        </p:nvSpPr>
        <p:spPr>
          <a:xfrm>
            <a:off x="380999" y="1219200"/>
            <a:ext cx="5209386" cy="5105400"/>
          </a:xfrm>
        </p:spPr>
        <p:txBody>
          <a:bodyPr/>
          <a:lstStyle/>
          <a:p>
            <a:pPr algn="l"/>
            <a:r>
              <a:rPr lang="en-US" dirty="0">
                <a:solidFill>
                  <a:schemeClr val="tx1"/>
                </a:solidFill>
              </a:rPr>
              <a:t>Provide access when scaffold platforms are more than 2 feet above or below a point of access</a:t>
            </a:r>
          </a:p>
          <a:p>
            <a:pPr algn="l"/>
            <a:endParaRPr lang="en-US" sz="1000" dirty="0">
              <a:solidFill>
                <a:schemeClr val="tx1"/>
              </a:solidFill>
            </a:endParaRPr>
          </a:p>
          <a:p>
            <a:pPr algn="l"/>
            <a:r>
              <a:rPr lang="en-US" dirty="0">
                <a:solidFill>
                  <a:schemeClr val="tx1"/>
                </a:solidFill>
              </a:rPr>
              <a:t>Permitted types of access:</a:t>
            </a:r>
          </a:p>
          <a:p>
            <a:pPr marL="342900" indent="-342900" algn="l">
              <a:buFont typeface="Wingdings" panose="05000000000000000000" pitchFamily="2" charset="2"/>
              <a:buChar char="§"/>
            </a:pPr>
            <a:r>
              <a:rPr lang="en-US" dirty="0" smtClean="0">
                <a:solidFill>
                  <a:schemeClr val="tx1"/>
                </a:solidFill>
              </a:rPr>
              <a:t>Ladders</a:t>
            </a:r>
            <a:r>
              <a:rPr lang="en-US" dirty="0">
                <a:solidFill>
                  <a:schemeClr val="tx1"/>
                </a:solidFill>
              </a:rPr>
              <a:t>, such as portable, hook-on, attachable, stairway type, and </a:t>
            </a:r>
            <a:r>
              <a:rPr lang="en-US" dirty="0" smtClean="0">
                <a:solidFill>
                  <a:schemeClr val="tx1"/>
                </a:solidFill>
              </a:rPr>
              <a:t>built-ins</a:t>
            </a:r>
          </a:p>
          <a:p>
            <a:pPr marL="342900" indent="-342900" algn="l">
              <a:buFont typeface="Wingdings" panose="05000000000000000000" pitchFamily="2" charset="2"/>
              <a:buChar char="§"/>
            </a:pPr>
            <a:r>
              <a:rPr lang="en-US" dirty="0" smtClean="0">
                <a:solidFill>
                  <a:schemeClr val="tx1"/>
                </a:solidFill>
              </a:rPr>
              <a:t>Stair </a:t>
            </a:r>
            <a:r>
              <a:rPr lang="en-US" dirty="0">
                <a:solidFill>
                  <a:schemeClr val="tx1"/>
                </a:solidFill>
              </a:rPr>
              <a:t>towers</a:t>
            </a:r>
          </a:p>
          <a:p>
            <a:pPr marL="342900" indent="-342900" algn="l">
              <a:buFont typeface="Wingdings" panose="05000000000000000000" pitchFamily="2" charset="2"/>
              <a:buChar char="§"/>
            </a:pPr>
            <a:r>
              <a:rPr lang="en-US" dirty="0" smtClean="0">
                <a:solidFill>
                  <a:schemeClr val="tx1"/>
                </a:solidFill>
              </a:rPr>
              <a:t>Ramps </a:t>
            </a:r>
            <a:r>
              <a:rPr lang="en-US" dirty="0">
                <a:solidFill>
                  <a:schemeClr val="tx1"/>
                </a:solidFill>
              </a:rPr>
              <a:t>and walkways</a:t>
            </a:r>
          </a:p>
          <a:p>
            <a:pPr algn="l"/>
            <a:endParaRPr lang="en-US" sz="1000" dirty="0">
              <a:solidFill>
                <a:schemeClr val="tx1"/>
              </a:solidFill>
            </a:endParaRPr>
          </a:p>
          <a:p>
            <a:pPr algn="l"/>
            <a:r>
              <a:rPr lang="en-US" dirty="0">
                <a:solidFill>
                  <a:schemeClr val="tx1"/>
                </a:solidFill>
              </a:rPr>
              <a:t>May use building stairs and come out window</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34</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10" descr="C:\Reynaldo\Fall Photos\Scaff34.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a:xfrm>
            <a:off x="5715000" y="1905000"/>
            <a:ext cx="3156740" cy="3752850"/>
          </a:xfrm>
          <a:prstGeom prst="rect">
            <a:avLst/>
          </a:prstGeom>
          <a:noFill/>
        </p:spPr>
      </p:pic>
    </p:spTree>
    <p:extLst>
      <p:ext uri="{BB962C8B-B14F-4D97-AF65-F5344CB8AC3E}">
        <p14:creationId xmlns:p14="http://schemas.microsoft.com/office/powerpoint/2010/main" val="487279593"/>
      </p:ext>
    </p:extLst>
  </p:cSld>
  <p:clrMapOvr>
    <a:masterClrMapping/>
  </p:clrMapOvr>
</p:sld>
</file>

<file path=ppt/slides/slide3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 Access</a:t>
            </a:r>
          </a:p>
        </p:txBody>
      </p:sp>
      <p:sp>
        <p:nvSpPr>
          <p:cNvPr id="4099" name="Subtitle 2"/>
          <p:cNvSpPr>
            <a:spLocks noGrp="1"/>
          </p:cNvSpPr>
          <p:nvPr>
            <p:ph type="subTitle" idx="1"/>
          </p:nvPr>
        </p:nvSpPr>
        <p:spPr>
          <a:xfrm>
            <a:off x="304800" y="1371600"/>
            <a:ext cx="3733800" cy="4800600"/>
          </a:xfrm>
        </p:spPr>
        <p:txBody>
          <a:bodyPr/>
          <a:lstStyle/>
          <a:p>
            <a:pPr marL="688975" lvl="2" indent="-342900" algn="l">
              <a:lnSpc>
                <a:spcPct val="90000"/>
              </a:lnSpc>
              <a:spcBef>
                <a:spcPct val="40000"/>
              </a:spcBef>
              <a:buClr>
                <a:schemeClr val="tx1"/>
              </a:buClr>
              <a:buSzTx/>
              <a:buFont typeface="Wingdings" pitchFamily="2" charset="2"/>
              <a:buChar char="§"/>
            </a:pPr>
            <a:r>
              <a:rPr lang="en-US" dirty="0">
                <a:solidFill>
                  <a:schemeClr val="tx1"/>
                </a:solidFill>
                <a:latin typeface="Verdana" pitchFamily="34" charset="0"/>
                <a:ea typeface="Verdana" pitchFamily="34" charset="0"/>
                <a:cs typeface="Verdana" pitchFamily="34" charset="0"/>
              </a:rPr>
              <a:t>No access by </a:t>
            </a:r>
            <a:r>
              <a:rPr lang="en-US" dirty="0" err="1">
                <a:solidFill>
                  <a:schemeClr val="tx1"/>
                </a:solidFill>
                <a:latin typeface="Verdana" pitchFamily="34" charset="0"/>
                <a:ea typeface="Verdana" pitchFamily="34" charset="0"/>
                <a:cs typeface="Verdana" pitchFamily="34" charset="0"/>
              </a:rPr>
              <a:t>crossbraces</a:t>
            </a:r>
            <a:endParaRPr lang="en-US" dirty="0">
              <a:solidFill>
                <a:schemeClr val="tx1"/>
              </a:solidFill>
              <a:latin typeface="Verdana" pitchFamily="34" charset="0"/>
              <a:ea typeface="Verdana" pitchFamily="34" charset="0"/>
              <a:cs typeface="Verdana" pitchFamily="34" charset="0"/>
            </a:endParaRPr>
          </a:p>
          <a:p>
            <a:pPr marL="688975" lvl="2" indent="-342900" algn="l">
              <a:lnSpc>
                <a:spcPct val="90000"/>
              </a:lnSpc>
              <a:spcBef>
                <a:spcPct val="40000"/>
              </a:spcBef>
              <a:buClr>
                <a:schemeClr val="tx1"/>
              </a:buClr>
              <a:buSzTx/>
              <a:buFont typeface="Wingdings" pitchFamily="2" charset="2"/>
              <a:buChar char="§"/>
            </a:pPr>
            <a:r>
              <a:rPr lang="en-US" dirty="0">
                <a:solidFill>
                  <a:schemeClr val="tx1"/>
                </a:solidFill>
                <a:latin typeface="Verdana" pitchFamily="34" charset="0"/>
                <a:ea typeface="Verdana" pitchFamily="34" charset="0"/>
                <a:cs typeface="Verdana" pitchFamily="34" charset="0"/>
              </a:rPr>
              <a:t>When using ladders, bottom rung no more than 24 inches high</a:t>
            </a:r>
          </a:p>
          <a:p>
            <a:pPr marL="688975" lvl="2" indent="-342900" algn="l">
              <a:lnSpc>
                <a:spcPct val="90000"/>
              </a:lnSpc>
              <a:spcBef>
                <a:spcPct val="40000"/>
              </a:spcBef>
              <a:buClr>
                <a:schemeClr val="tx1"/>
              </a:buClr>
              <a:buSzTx/>
              <a:buFont typeface="Wingdings" pitchFamily="2" charset="2"/>
              <a:buChar char="§"/>
            </a:pPr>
            <a:r>
              <a:rPr lang="en-US" dirty="0">
                <a:solidFill>
                  <a:schemeClr val="tx1"/>
                </a:solidFill>
                <a:latin typeface="Verdana" pitchFamily="34" charset="0"/>
                <a:ea typeface="Verdana" pitchFamily="34" charset="0"/>
                <a:cs typeface="Verdana" pitchFamily="34" charset="0"/>
              </a:rPr>
              <a:t>Can use some </a:t>
            </a:r>
            <a:r>
              <a:rPr lang="en-US" dirty="0" smtClean="0">
                <a:solidFill>
                  <a:schemeClr val="tx1"/>
                </a:solidFill>
                <a:latin typeface="Verdana" pitchFamily="34" charset="0"/>
                <a:ea typeface="Verdana" pitchFamily="34" charset="0"/>
                <a:cs typeface="Verdana" pitchFamily="34" charset="0"/>
              </a:rPr>
              <a:t> end </a:t>
            </a:r>
            <a:r>
              <a:rPr lang="en-US" dirty="0">
                <a:solidFill>
                  <a:schemeClr val="tx1"/>
                </a:solidFill>
                <a:latin typeface="Verdana" pitchFamily="34" charset="0"/>
                <a:ea typeface="Verdana" pitchFamily="34" charset="0"/>
                <a:cs typeface="Verdana" pitchFamily="34" charset="0"/>
              </a:rPr>
              <a:t>frames</a:t>
            </a:r>
          </a:p>
          <a:p>
            <a:pPr marL="688975" lvl="2" indent="-342900" algn="l">
              <a:lnSpc>
                <a:spcPct val="90000"/>
              </a:lnSpc>
              <a:spcBef>
                <a:spcPct val="40000"/>
              </a:spcBef>
              <a:buClr>
                <a:schemeClr val="tx1"/>
              </a:buClr>
              <a:buSzTx/>
              <a:buFont typeface="Wingdings" pitchFamily="2" charset="2"/>
              <a:buChar char="§"/>
            </a:pPr>
            <a:r>
              <a:rPr lang="en-US" dirty="0">
                <a:solidFill>
                  <a:schemeClr val="tx1"/>
                </a:solidFill>
                <a:latin typeface="Verdana" pitchFamily="34" charset="0"/>
                <a:ea typeface="Verdana" pitchFamily="34" charset="0"/>
                <a:cs typeface="Verdana" pitchFamily="34" charset="0"/>
              </a:rPr>
              <a:t>Can access from another scaffold, structure or hoist</a:t>
            </a:r>
            <a:endParaRPr lang="en-US" sz="1800" dirty="0">
              <a:solidFill>
                <a:schemeClr val="tx1"/>
              </a:solidFill>
              <a:latin typeface="Verdana" pitchFamily="34" charset="0"/>
              <a:ea typeface="Verdana" pitchFamily="34" charset="0"/>
              <a:cs typeface="Verdana" pitchFamily="34" charset="0"/>
            </a:endParaRP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35</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10" descr="C:\A-MAIN FILE\OUTREACH\5x4frame.jpg"/>
          <p:cNvPicPr>
            <a:picLocks noChangeAspect="1" noChangeArrowheads="1"/>
          </p:cNvPicPr>
          <p:nvPr/>
        </p:nvPicPr>
        <p:blipFill>
          <a:blip r:embed="rId3">
            <a:extLst>
              <a:ext uri="{28A0092B-C50C-407E-A947-70E740481C1C}">
                <a14:useLocalDpi xmlns:a14="http://schemas.microsoft.com/office/drawing/2010/main" val="0"/>
              </a:ext>
            </a:extLst>
          </a:blip>
          <a:srcRect b="12857"/>
          <a:stretch>
            <a:fillRect/>
          </a:stretch>
        </p:blipFill>
        <p:spPr bwMode="auto">
          <a:xfrm>
            <a:off x="3764280" y="1777538"/>
            <a:ext cx="2322513" cy="2667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Text Box 11"/>
          <p:cNvSpPr txBox="1">
            <a:spLocks noChangeArrowheads="1"/>
          </p:cNvSpPr>
          <p:nvPr/>
        </p:nvSpPr>
        <p:spPr bwMode="auto">
          <a:xfrm>
            <a:off x="4046061" y="4444538"/>
            <a:ext cx="1758950" cy="45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12700">
                <a:solidFill>
                  <a:srgbClr val="000000"/>
                </a:solidFill>
                <a:miter lim="800000"/>
                <a:headEnd type="none" w="sm" len="sm"/>
                <a:tailEnd type="none" w="sm" len="sm"/>
              </a14:hiddenLine>
            </a:ext>
          </a:extLst>
        </p:spPr>
        <p:txBody>
          <a:bodyPr wrap="none">
            <a:spAutoFit/>
          </a:bodyPr>
          <a:lstStyle>
            <a:lvl1pPr>
              <a:defRPr sz="2400">
                <a:solidFill>
                  <a:schemeClr val="tx1"/>
                </a:solidFill>
                <a:latin typeface="Arial" charset="0"/>
              </a:defRPr>
            </a:lvl1pPr>
            <a:lvl2pPr marL="742950" indent="-285750">
              <a:defRPr sz="2400">
                <a:solidFill>
                  <a:schemeClr val="tx1"/>
                </a:solidFill>
                <a:latin typeface="Arial" charset="0"/>
              </a:defRPr>
            </a:lvl2pPr>
            <a:lvl3pPr marL="1143000" indent="-228600">
              <a:defRPr sz="2400">
                <a:solidFill>
                  <a:schemeClr val="tx1"/>
                </a:solidFill>
                <a:latin typeface="Arial" charset="0"/>
              </a:defRPr>
            </a:lvl3pPr>
            <a:lvl4pPr marL="1600200" indent="-228600">
              <a:defRPr sz="2400">
                <a:solidFill>
                  <a:schemeClr val="tx1"/>
                </a:solidFill>
                <a:latin typeface="Arial" charset="0"/>
              </a:defRPr>
            </a:lvl4pPr>
            <a:lvl5pPr marL="2057400" indent="-228600">
              <a:defRPr sz="2400">
                <a:solidFill>
                  <a:schemeClr val="tx1"/>
                </a:solidFill>
                <a:latin typeface="Arial" charset="0"/>
              </a:defRPr>
            </a:lvl5pPr>
            <a:lvl6pPr marL="2514600" indent="-228600" eaLnBrk="0" fontAlgn="base" hangingPunct="0">
              <a:spcBef>
                <a:spcPct val="0"/>
              </a:spcBef>
              <a:spcAft>
                <a:spcPct val="0"/>
              </a:spcAft>
              <a:defRPr sz="2400">
                <a:solidFill>
                  <a:schemeClr val="tx1"/>
                </a:solidFill>
                <a:latin typeface="Arial" charset="0"/>
              </a:defRPr>
            </a:lvl6pPr>
            <a:lvl7pPr marL="2971800" indent="-228600" eaLnBrk="0" fontAlgn="base" hangingPunct="0">
              <a:spcBef>
                <a:spcPct val="0"/>
              </a:spcBef>
              <a:spcAft>
                <a:spcPct val="0"/>
              </a:spcAft>
              <a:defRPr sz="2400">
                <a:solidFill>
                  <a:schemeClr val="tx1"/>
                </a:solidFill>
                <a:latin typeface="Arial" charset="0"/>
              </a:defRPr>
            </a:lvl7pPr>
            <a:lvl8pPr marL="3429000" indent="-228600" eaLnBrk="0" fontAlgn="base" hangingPunct="0">
              <a:spcBef>
                <a:spcPct val="0"/>
              </a:spcBef>
              <a:spcAft>
                <a:spcPct val="0"/>
              </a:spcAft>
              <a:defRPr sz="2400">
                <a:solidFill>
                  <a:schemeClr val="tx1"/>
                </a:solidFill>
                <a:latin typeface="Arial" charset="0"/>
              </a:defRPr>
            </a:lvl8pPr>
            <a:lvl9pPr marL="3886200" indent="-228600" eaLnBrk="0" fontAlgn="base" hangingPunct="0">
              <a:spcBef>
                <a:spcPct val="0"/>
              </a:spcBef>
              <a:spcAft>
                <a:spcPct val="0"/>
              </a:spcAft>
              <a:defRPr sz="2400">
                <a:solidFill>
                  <a:schemeClr val="tx1"/>
                </a:solidFill>
                <a:latin typeface="Arial" charset="0"/>
              </a:defRPr>
            </a:lvl9pPr>
          </a:lstStyle>
          <a:p>
            <a:r>
              <a:rPr lang="en-US" b="1" dirty="0"/>
              <a:t>End Frame</a:t>
            </a:r>
          </a:p>
        </p:txBody>
      </p:sp>
      <p:sp>
        <p:nvSpPr>
          <p:cNvPr id="9" name="Text Box 12"/>
          <p:cNvSpPr txBox="1">
            <a:spLocks noChangeArrowheads="1"/>
          </p:cNvSpPr>
          <p:nvPr/>
        </p:nvSpPr>
        <p:spPr bwMode="auto">
          <a:xfrm>
            <a:off x="6259510" y="4620750"/>
            <a:ext cx="2422525" cy="714375"/>
          </a:xfrm>
          <a:prstGeom prst="rect">
            <a:avLst/>
          </a:prstGeom>
          <a:ln/>
          <a:extLst/>
        </p:spPr>
        <p:style>
          <a:lnRef idx="2">
            <a:schemeClr val="dk1"/>
          </a:lnRef>
          <a:fillRef idx="1">
            <a:schemeClr val="lt1"/>
          </a:fillRef>
          <a:effectRef idx="0">
            <a:schemeClr val="dk1"/>
          </a:effectRef>
          <a:fontRef idx="minor">
            <a:schemeClr val="dk1"/>
          </a:fontRef>
        </p:style>
        <p:txBody>
          <a:bodyPr wrap="none">
            <a:spAutoFit/>
          </a:bodyPr>
          <a:lstStyle>
            <a:lvl1pPr>
              <a:defRPr sz="2400">
                <a:solidFill>
                  <a:schemeClr val="tx1"/>
                </a:solidFill>
                <a:latin typeface="Arial" charset="0"/>
              </a:defRPr>
            </a:lvl1pPr>
            <a:lvl2pPr marL="742950" indent="-285750">
              <a:defRPr sz="2400">
                <a:solidFill>
                  <a:schemeClr val="tx1"/>
                </a:solidFill>
                <a:latin typeface="Arial" charset="0"/>
              </a:defRPr>
            </a:lvl2pPr>
            <a:lvl3pPr marL="1143000" indent="-228600">
              <a:defRPr sz="2400">
                <a:solidFill>
                  <a:schemeClr val="tx1"/>
                </a:solidFill>
                <a:latin typeface="Arial" charset="0"/>
              </a:defRPr>
            </a:lvl3pPr>
            <a:lvl4pPr marL="1600200" indent="-228600">
              <a:defRPr sz="2400">
                <a:solidFill>
                  <a:schemeClr val="tx1"/>
                </a:solidFill>
                <a:latin typeface="Arial" charset="0"/>
              </a:defRPr>
            </a:lvl4pPr>
            <a:lvl5pPr marL="2057400" indent="-228600">
              <a:defRPr sz="2400">
                <a:solidFill>
                  <a:schemeClr val="tx1"/>
                </a:solidFill>
                <a:latin typeface="Arial" charset="0"/>
              </a:defRPr>
            </a:lvl5pPr>
            <a:lvl6pPr marL="2514600" indent="-228600" eaLnBrk="0" fontAlgn="base" hangingPunct="0">
              <a:spcBef>
                <a:spcPct val="0"/>
              </a:spcBef>
              <a:spcAft>
                <a:spcPct val="0"/>
              </a:spcAft>
              <a:defRPr sz="2400">
                <a:solidFill>
                  <a:schemeClr val="tx1"/>
                </a:solidFill>
                <a:latin typeface="Arial" charset="0"/>
              </a:defRPr>
            </a:lvl6pPr>
            <a:lvl7pPr marL="2971800" indent="-228600" eaLnBrk="0" fontAlgn="base" hangingPunct="0">
              <a:spcBef>
                <a:spcPct val="0"/>
              </a:spcBef>
              <a:spcAft>
                <a:spcPct val="0"/>
              </a:spcAft>
              <a:defRPr sz="2400">
                <a:solidFill>
                  <a:schemeClr val="tx1"/>
                </a:solidFill>
                <a:latin typeface="Arial" charset="0"/>
              </a:defRPr>
            </a:lvl7pPr>
            <a:lvl8pPr marL="3429000" indent="-228600" eaLnBrk="0" fontAlgn="base" hangingPunct="0">
              <a:spcBef>
                <a:spcPct val="0"/>
              </a:spcBef>
              <a:spcAft>
                <a:spcPct val="0"/>
              </a:spcAft>
              <a:defRPr sz="2400">
                <a:solidFill>
                  <a:schemeClr val="tx1"/>
                </a:solidFill>
                <a:latin typeface="Arial" charset="0"/>
              </a:defRPr>
            </a:lvl8pPr>
            <a:lvl9pPr marL="3886200" indent="-228600" eaLnBrk="0" fontAlgn="base" hangingPunct="0">
              <a:spcBef>
                <a:spcPct val="0"/>
              </a:spcBef>
              <a:spcAft>
                <a:spcPct val="0"/>
              </a:spcAft>
              <a:defRPr sz="2400">
                <a:solidFill>
                  <a:schemeClr val="tx1"/>
                </a:solidFill>
                <a:latin typeface="Arial" charset="0"/>
              </a:defRPr>
            </a:lvl9pPr>
          </a:lstStyle>
          <a:p>
            <a:pPr>
              <a:lnSpc>
                <a:spcPct val="85000"/>
              </a:lnSpc>
            </a:pPr>
            <a:r>
              <a:rPr lang="en-US" b="1" dirty="0"/>
              <a:t>Do not access </a:t>
            </a:r>
          </a:p>
          <a:p>
            <a:pPr>
              <a:lnSpc>
                <a:spcPct val="85000"/>
              </a:lnSpc>
            </a:pPr>
            <a:r>
              <a:rPr lang="en-US" b="1" dirty="0"/>
              <a:t>by </a:t>
            </a:r>
            <a:r>
              <a:rPr lang="en-US" b="1" dirty="0" err="1"/>
              <a:t>crossbraces</a:t>
            </a:r>
            <a:endParaRPr lang="en-US" b="1" dirty="0"/>
          </a:p>
        </p:txBody>
      </p:sp>
      <p:pic>
        <p:nvPicPr>
          <p:cNvPr id="12290" name="Picture 2" descr="Climbing-scaffolding-5-26-1200.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042023" y="2133600"/>
            <a:ext cx="2857500" cy="223837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200737300"/>
      </p:ext>
    </p:extLst>
  </p:cSld>
  <p:clrMapOvr>
    <a:masterClrMapping/>
  </p:clrMapOvr>
</p:sld>
</file>

<file path=ppt/slides/slide3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Ladders and Stair Units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36</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2" name="Rectangle 1"/>
          <p:cNvSpPr/>
          <p:nvPr/>
        </p:nvSpPr>
        <p:spPr>
          <a:xfrm>
            <a:off x="381000" y="4038600"/>
            <a:ext cx="8229600" cy="1938992"/>
          </a:xfrm>
          <a:prstGeom prst="rect">
            <a:avLst/>
          </a:prstGeom>
        </p:spPr>
        <p:txBody>
          <a:bodyPr wrap="square">
            <a:spAutoFit/>
          </a:bodyPr>
          <a:lstStyle/>
          <a:p>
            <a:r>
              <a:rPr lang="en-US" altLang="en-US" sz="2400" dirty="0">
                <a:latin typeface="Verdana" panose="020B0604030504040204" pitchFamily="34" charset="0"/>
                <a:ea typeface="Verdana" panose="020B0604030504040204" pitchFamily="34" charset="0"/>
                <a:cs typeface="Verdana" panose="020B0604030504040204" pitchFamily="34" charset="0"/>
              </a:rPr>
              <a:t>Ladder and stair units allow for ease of access  to scaffold work areas.</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They are manufactured in many styles to suit  the user’s need.</a:t>
            </a:r>
          </a:p>
        </p:txBody>
      </p:sp>
      <p:pic>
        <p:nvPicPr>
          <p:cNvPr id="6" name="Picture 10" descr="C:\Liesa's Projects\Graphics\Scaffolding\Scaffold ladder.GIF"/>
          <p:cNvPicPr>
            <a:picLocks noChangeAspect="1" noChangeArrowheads="1"/>
          </p:cNvPicPr>
          <p:nvPr/>
        </p:nvPicPr>
        <p:blipFill>
          <a:blip r:embed="rId3" cstate="print">
            <a:lum contrast="24000"/>
            <a:extLst>
              <a:ext uri="{28A0092B-C50C-407E-A947-70E740481C1C}">
                <a14:useLocalDpi xmlns:a14="http://schemas.microsoft.com/office/drawing/2010/main" val="0"/>
              </a:ext>
            </a:extLst>
          </a:blip>
          <a:srcRect l="2142" t="5910" r="3000" b="7599"/>
          <a:stretch>
            <a:fillRect/>
          </a:stretch>
        </p:blipFill>
        <p:spPr bwMode="auto">
          <a:xfrm>
            <a:off x="381000" y="1600200"/>
            <a:ext cx="4114800" cy="2133600"/>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pic>
        <p:nvPicPr>
          <p:cNvPr id="7" name="Picture 11" descr="C:\Liesa's Projects\Graphics\Scaffolding\Scaffolding Stairs.jpg"/>
          <p:cNvPicPr>
            <a:picLocks noChangeAspect="1" noChangeArrowheads="1"/>
          </p:cNvPicPr>
          <p:nvPr/>
        </p:nvPicPr>
        <p:blipFill>
          <a:blip r:embed="rId4">
            <a:extLst>
              <a:ext uri="{28A0092B-C50C-407E-A947-70E740481C1C}">
                <a14:useLocalDpi xmlns:a14="http://schemas.microsoft.com/office/drawing/2010/main" val="0"/>
              </a:ext>
            </a:extLst>
          </a:blip>
          <a:srcRect r="16162"/>
          <a:stretch>
            <a:fillRect/>
          </a:stretch>
        </p:blipFill>
        <p:spPr bwMode="auto">
          <a:xfrm>
            <a:off x="5105400" y="1600200"/>
            <a:ext cx="3667125" cy="2133600"/>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369676960"/>
      </p:ext>
    </p:extLst>
  </p:cSld>
  <p:clrMapOvr>
    <a:masterClrMapping/>
  </p:clrMapOvr>
</p:sld>
</file>

<file path=ppt/slides/slide3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Suspension Scaffolds</a:t>
            </a:r>
          </a:p>
        </p:txBody>
      </p:sp>
      <p:sp>
        <p:nvSpPr>
          <p:cNvPr id="4099" name="Subtitle 2"/>
          <p:cNvSpPr>
            <a:spLocks noGrp="1"/>
          </p:cNvSpPr>
          <p:nvPr>
            <p:ph type="subTitle" idx="1"/>
          </p:nvPr>
        </p:nvSpPr>
        <p:spPr>
          <a:xfrm>
            <a:off x="381000" y="1143000"/>
            <a:ext cx="8458200" cy="5105400"/>
          </a:xfrm>
        </p:spPr>
        <p:txBody>
          <a:bodyPr/>
          <a:lstStyle/>
          <a:p>
            <a:pPr algn="l">
              <a:lnSpc>
                <a:spcPct val="80000"/>
              </a:lnSpc>
              <a:buClr>
                <a:srgbClr val="F7FE62"/>
              </a:buClr>
            </a:pPr>
            <a:r>
              <a:rPr lang="en-US" dirty="0">
                <a:solidFill>
                  <a:schemeClr val="tx1"/>
                </a:solidFill>
              </a:rPr>
              <a:t>Platforms suspended by ropes or wires.  Rope must be capable of supporting 6 times the </a:t>
            </a:r>
            <a:r>
              <a:rPr lang="en-US" dirty="0" smtClean="0">
                <a:solidFill>
                  <a:schemeClr val="tx1"/>
                </a:solidFill>
              </a:rPr>
              <a:t>load</a:t>
            </a:r>
          </a:p>
          <a:p>
            <a:pPr algn="l">
              <a:lnSpc>
                <a:spcPct val="80000"/>
              </a:lnSpc>
              <a:buClr>
                <a:srgbClr val="F7FE62"/>
              </a:buClr>
            </a:pPr>
            <a:endParaRPr lang="en-US" dirty="0">
              <a:solidFill>
                <a:schemeClr val="tx1"/>
              </a:solidFill>
            </a:endParaRPr>
          </a:p>
          <a:p>
            <a:pPr algn="l">
              <a:lnSpc>
                <a:spcPct val="80000"/>
              </a:lnSpc>
              <a:spcBef>
                <a:spcPct val="0"/>
              </a:spcBef>
            </a:pPr>
            <a:r>
              <a:rPr lang="en-US" dirty="0">
                <a:solidFill>
                  <a:schemeClr val="tx1"/>
                </a:solidFill>
              </a:rPr>
              <a:t>Train </a:t>
            </a:r>
            <a:r>
              <a:rPr lang="en-US" dirty="0" smtClean="0">
                <a:solidFill>
                  <a:schemeClr val="tx1"/>
                </a:solidFill>
              </a:rPr>
              <a:t>to </a:t>
            </a:r>
            <a:r>
              <a:rPr lang="en-US" dirty="0">
                <a:solidFill>
                  <a:schemeClr val="tx1"/>
                </a:solidFill>
              </a:rPr>
              <a:t>recognize </a:t>
            </a:r>
            <a:r>
              <a:rPr lang="en-US" dirty="0" smtClean="0">
                <a:solidFill>
                  <a:schemeClr val="tx1"/>
                </a:solidFill>
              </a:rPr>
              <a:t>hazards</a:t>
            </a:r>
            <a:endParaRPr lang="en-US" dirty="0">
              <a:solidFill>
                <a:schemeClr val="tx1"/>
              </a:solidFill>
            </a:endParaRPr>
          </a:p>
          <a:p>
            <a:pPr algn="l">
              <a:lnSpc>
                <a:spcPct val="80000"/>
              </a:lnSpc>
              <a:spcBef>
                <a:spcPct val="0"/>
              </a:spcBef>
            </a:pPr>
            <a:r>
              <a:rPr lang="en-US" dirty="0">
                <a:solidFill>
                  <a:schemeClr val="tx1"/>
                </a:solidFill>
              </a:rPr>
              <a:t>Secure/tie to prevent </a:t>
            </a:r>
            <a:r>
              <a:rPr lang="en-US" dirty="0" smtClean="0">
                <a:solidFill>
                  <a:schemeClr val="tx1"/>
                </a:solidFill>
              </a:rPr>
              <a:t>swaying</a:t>
            </a:r>
            <a:endParaRPr lang="en-US" dirty="0">
              <a:solidFill>
                <a:schemeClr val="tx1"/>
              </a:solidFill>
            </a:endParaRPr>
          </a:p>
          <a:p>
            <a:pPr algn="l">
              <a:lnSpc>
                <a:spcPct val="80000"/>
              </a:lnSpc>
              <a:spcBef>
                <a:spcPct val="0"/>
              </a:spcBef>
            </a:pPr>
            <a:r>
              <a:rPr lang="en-US" dirty="0">
                <a:solidFill>
                  <a:schemeClr val="tx1"/>
                </a:solidFill>
              </a:rPr>
              <a:t>Support devices must rest on </a:t>
            </a:r>
            <a:endParaRPr lang="en-US" dirty="0" smtClean="0">
              <a:solidFill>
                <a:schemeClr val="tx1"/>
              </a:solidFill>
            </a:endParaRPr>
          </a:p>
          <a:p>
            <a:pPr algn="l">
              <a:lnSpc>
                <a:spcPct val="80000"/>
              </a:lnSpc>
              <a:spcBef>
                <a:spcPct val="0"/>
              </a:spcBef>
            </a:pPr>
            <a:r>
              <a:rPr lang="en-US" dirty="0" smtClean="0">
                <a:solidFill>
                  <a:schemeClr val="tx1"/>
                </a:solidFill>
              </a:rPr>
              <a:t>surfaces </a:t>
            </a:r>
            <a:r>
              <a:rPr lang="en-US" dirty="0">
                <a:solidFill>
                  <a:schemeClr val="tx1"/>
                </a:solidFill>
              </a:rPr>
              <a:t>that can support four </a:t>
            </a:r>
            <a:endParaRPr lang="en-US" dirty="0" smtClean="0">
              <a:solidFill>
                <a:schemeClr val="tx1"/>
              </a:solidFill>
            </a:endParaRPr>
          </a:p>
          <a:p>
            <a:pPr algn="l">
              <a:lnSpc>
                <a:spcPct val="80000"/>
              </a:lnSpc>
              <a:spcBef>
                <a:spcPct val="0"/>
              </a:spcBef>
            </a:pPr>
            <a:r>
              <a:rPr lang="en-US" dirty="0" smtClean="0">
                <a:solidFill>
                  <a:schemeClr val="tx1"/>
                </a:solidFill>
              </a:rPr>
              <a:t>times </a:t>
            </a:r>
            <a:r>
              <a:rPr lang="en-US" dirty="0">
                <a:solidFill>
                  <a:schemeClr val="tx1"/>
                </a:solidFill>
              </a:rPr>
              <a:t>the load</a:t>
            </a:r>
          </a:p>
          <a:p>
            <a:pPr algn="l">
              <a:lnSpc>
                <a:spcPct val="80000"/>
              </a:lnSpc>
              <a:spcBef>
                <a:spcPct val="0"/>
              </a:spcBef>
            </a:pPr>
            <a:endParaRPr lang="en-US" dirty="0">
              <a:solidFill>
                <a:schemeClr val="tx1"/>
              </a:solidFill>
            </a:endParaRPr>
          </a:p>
          <a:p>
            <a:pPr algn="l">
              <a:lnSpc>
                <a:spcPct val="80000"/>
              </a:lnSpc>
              <a:spcBef>
                <a:spcPct val="0"/>
              </a:spcBef>
            </a:pPr>
            <a:r>
              <a:rPr lang="en-US" dirty="0">
                <a:solidFill>
                  <a:schemeClr val="tx1"/>
                </a:solidFill>
              </a:rPr>
              <a:t>Competent person:</a:t>
            </a:r>
          </a:p>
          <a:p>
            <a:pPr algn="l">
              <a:lnSpc>
                <a:spcPct val="80000"/>
              </a:lnSpc>
              <a:spcBef>
                <a:spcPct val="0"/>
              </a:spcBef>
              <a:buFont typeface="Wingdings" pitchFamily="2" charset="2"/>
              <a:buChar char="Ø"/>
            </a:pPr>
            <a:r>
              <a:rPr lang="en-US" dirty="0">
                <a:solidFill>
                  <a:schemeClr val="tx1"/>
                </a:solidFill>
              </a:rPr>
              <a:t> </a:t>
            </a:r>
            <a:r>
              <a:rPr lang="en-US" dirty="0" smtClean="0">
                <a:solidFill>
                  <a:schemeClr val="tx1"/>
                </a:solidFill>
              </a:rPr>
              <a:t>Evaluate </a:t>
            </a:r>
            <a:r>
              <a:rPr lang="en-US" dirty="0">
                <a:solidFill>
                  <a:schemeClr val="tx1"/>
                </a:solidFill>
              </a:rPr>
              <a:t>connections to ensure </a:t>
            </a:r>
          </a:p>
          <a:p>
            <a:pPr algn="l">
              <a:lnSpc>
                <a:spcPct val="80000"/>
              </a:lnSpc>
              <a:spcBef>
                <a:spcPct val="0"/>
              </a:spcBef>
              <a:buFont typeface="Wingdings" pitchFamily="2" charset="2"/>
              <a:buChar char="Ø"/>
            </a:pPr>
            <a:r>
              <a:rPr lang="en-US" dirty="0" smtClean="0">
                <a:solidFill>
                  <a:schemeClr val="tx1"/>
                </a:solidFill>
              </a:rPr>
              <a:t> Supporting </a:t>
            </a:r>
            <a:r>
              <a:rPr lang="en-US" dirty="0">
                <a:solidFill>
                  <a:schemeClr val="tx1"/>
                </a:solidFill>
              </a:rPr>
              <a:t>surfaces can support load </a:t>
            </a:r>
          </a:p>
          <a:p>
            <a:pPr algn="l">
              <a:lnSpc>
                <a:spcPct val="80000"/>
              </a:lnSpc>
              <a:spcBef>
                <a:spcPct val="0"/>
              </a:spcBef>
              <a:buFont typeface="Wingdings" pitchFamily="2" charset="2"/>
              <a:buChar char="Ø"/>
            </a:pPr>
            <a:r>
              <a:rPr lang="en-US" dirty="0">
                <a:solidFill>
                  <a:schemeClr val="tx1"/>
                </a:solidFill>
              </a:rPr>
              <a:t> I</a:t>
            </a:r>
            <a:r>
              <a:rPr lang="en-US" dirty="0" smtClean="0">
                <a:solidFill>
                  <a:schemeClr val="tx1"/>
                </a:solidFill>
              </a:rPr>
              <a:t>nspect </a:t>
            </a:r>
            <a:r>
              <a:rPr lang="en-US" dirty="0">
                <a:solidFill>
                  <a:schemeClr val="tx1"/>
                </a:solidFill>
              </a:rPr>
              <a:t>ropes for defects before shift</a:t>
            </a:r>
          </a:p>
          <a:p>
            <a:pPr algn="l">
              <a:lnSpc>
                <a:spcPct val="80000"/>
              </a:lnSpc>
              <a:spcBef>
                <a:spcPct val="0"/>
              </a:spcBef>
              <a:buFont typeface="Wingdings" pitchFamily="2" charset="2"/>
              <a:buChar char="Ø"/>
            </a:pPr>
            <a:endParaRPr lang="en-US" dirty="0">
              <a:solidFill>
                <a:schemeClr val="tx1"/>
              </a:solidFill>
            </a:endParaRPr>
          </a:p>
          <a:p>
            <a:pPr algn="l">
              <a:lnSpc>
                <a:spcPct val="75000"/>
              </a:lnSpc>
            </a:pPr>
            <a:r>
              <a:rPr lang="en-US" dirty="0">
                <a:solidFill>
                  <a:schemeClr val="tx1"/>
                </a:solidFill>
                <a:cs typeface="Times New Roman" pitchFamily="18" charset="0"/>
              </a:rPr>
              <a:t>PFAS must have anchors independent of the scaffold support system</a:t>
            </a:r>
          </a:p>
          <a:p>
            <a:pPr algn="l">
              <a:lnSpc>
                <a:spcPct val="80000"/>
              </a:lnSpc>
              <a:buClr>
                <a:srgbClr val="F7FE62"/>
              </a:buClr>
            </a:pPr>
            <a:endParaRPr lang="en-US" dirty="0">
              <a:solidFill>
                <a:schemeClr val="tx1"/>
              </a:solidFill>
            </a:endParaRP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37</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13314" name="Picture 2" descr="https://sp.yimg.com/ib/th?id=HN.608045615858386285&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562600" y="1981200"/>
            <a:ext cx="2857500" cy="208597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296280792"/>
      </p:ext>
    </p:extLst>
  </p:cSld>
  <p:clrMapOvr>
    <a:masterClrMapping/>
  </p:clrMapOvr>
</p:sld>
</file>

<file path=ppt/slides/slide3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Moving Scaffolds</a:t>
            </a:r>
          </a:p>
        </p:txBody>
      </p:sp>
      <p:sp>
        <p:nvSpPr>
          <p:cNvPr id="4099" name="Subtitle 2"/>
          <p:cNvSpPr>
            <a:spLocks noGrp="1"/>
          </p:cNvSpPr>
          <p:nvPr>
            <p:ph type="subTitle" idx="1"/>
          </p:nvPr>
        </p:nvSpPr>
        <p:spPr>
          <a:xfrm>
            <a:off x="381000" y="1600200"/>
            <a:ext cx="5334000" cy="4352818"/>
          </a:xfrm>
        </p:spPr>
        <p:txBody>
          <a:bodyPr/>
          <a:lstStyle/>
          <a:p>
            <a:pPr algn="l">
              <a:lnSpc>
                <a:spcPct val="85000"/>
              </a:lnSpc>
              <a:buClr>
                <a:schemeClr val="accent2"/>
              </a:buClr>
              <a:buSzPct val="75000"/>
            </a:pPr>
            <a:r>
              <a:rPr lang="en-US" dirty="0">
                <a:solidFill>
                  <a:schemeClr val="tx1"/>
                </a:solidFill>
                <a:ea typeface="Verdana" pitchFamily="34" charset="0"/>
                <a:cs typeface="Verdana" pitchFamily="34" charset="0"/>
              </a:rPr>
              <a:t>Employees can’t be on a </a:t>
            </a:r>
            <a:r>
              <a:rPr lang="en-US" dirty="0" smtClean="0">
                <a:solidFill>
                  <a:schemeClr val="tx1"/>
                </a:solidFill>
                <a:ea typeface="Verdana" pitchFamily="34" charset="0"/>
                <a:cs typeface="Verdana" pitchFamily="34" charset="0"/>
              </a:rPr>
              <a:t>moving </a:t>
            </a:r>
            <a:r>
              <a:rPr lang="en-US" dirty="0">
                <a:solidFill>
                  <a:schemeClr val="tx1"/>
                </a:solidFill>
                <a:ea typeface="Verdana" pitchFamily="34" charset="0"/>
                <a:cs typeface="Verdana" pitchFamily="34" charset="0"/>
              </a:rPr>
              <a:t>scaffold unless</a:t>
            </a:r>
            <a:r>
              <a:rPr lang="en-US" dirty="0" smtClean="0">
                <a:solidFill>
                  <a:schemeClr val="tx1"/>
                </a:solidFill>
                <a:ea typeface="Verdana" pitchFamily="34" charset="0"/>
                <a:cs typeface="Verdana" pitchFamily="34" charset="0"/>
              </a:rPr>
              <a:t>:</a:t>
            </a:r>
          </a:p>
          <a:p>
            <a:pPr algn="l">
              <a:lnSpc>
                <a:spcPct val="85000"/>
              </a:lnSpc>
              <a:buClr>
                <a:schemeClr val="accent2"/>
              </a:buClr>
              <a:buSzPct val="75000"/>
            </a:pPr>
            <a:endParaRPr lang="en-US" sz="1000" dirty="0">
              <a:solidFill>
                <a:schemeClr val="tx1"/>
              </a:solidFill>
              <a:ea typeface="Verdana" pitchFamily="34" charset="0"/>
              <a:cs typeface="Verdana" pitchFamily="34" charset="0"/>
            </a:endParaRPr>
          </a:p>
          <a:p>
            <a:pPr marL="623888" lvl="1" indent="-277813" algn="l">
              <a:lnSpc>
                <a:spcPct val="85000"/>
              </a:lnSpc>
              <a:buFontTx/>
              <a:buChar char="•"/>
            </a:pPr>
            <a:r>
              <a:rPr lang="en-US" sz="2400" dirty="0">
                <a:solidFill>
                  <a:schemeClr val="tx1"/>
                </a:solidFill>
                <a:latin typeface="Verdana" pitchFamily="34" charset="0"/>
                <a:ea typeface="Verdana" pitchFamily="34" charset="0"/>
                <a:cs typeface="Verdana" pitchFamily="34" charset="0"/>
              </a:rPr>
              <a:t>Surface is level</a:t>
            </a:r>
          </a:p>
          <a:p>
            <a:pPr marL="623888" lvl="1" indent="-277813" algn="l">
              <a:lnSpc>
                <a:spcPct val="85000"/>
              </a:lnSpc>
              <a:buFontTx/>
              <a:buChar char="•"/>
            </a:pPr>
            <a:r>
              <a:rPr lang="en-US" sz="2400" dirty="0">
                <a:solidFill>
                  <a:schemeClr val="tx1"/>
                </a:solidFill>
                <a:latin typeface="Verdana" pitchFamily="34" charset="0"/>
                <a:ea typeface="Verdana" pitchFamily="34" charset="0"/>
                <a:cs typeface="Verdana" pitchFamily="34" charset="0"/>
              </a:rPr>
              <a:t>Height to base ratio is 2 to 1</a:t>
            </a:r>
          </a:p>
          <a:p>
            <a:pPr marL="623888" lvl="1" indent="-277813" algn="l">
              <a:lnSpc>
                <a:spcPct val="85000"/>
              </a:lnSpc>
              <a:buFontTx/>
              <a:buChar char="•"/>
            </a:pPr>
            <a:r>
              <a:rPr lang="en-US" sz="2400" dirty="0">
                <a:solidFill>
                  <a:schemeClr val="tx1"/>
                </a:solidFill>
                <a:latin typeface="Verdana" pitchFamily="34" charset="0"/>
                <a:ea typeface="Verdana" pitchFamily="34" charset="0"/>
                <a:cs typeface="Verdana" pitchFamily="34" charset="0"/>
              </a:rPr>
              <a:t>Outriggers are installed on both sides of scaffolds</a:t>
            </a:r>
          </a:p>
          <a:p>
            <a:pPr algn="l">
              <a:lnSpc>
                <a:spcPct val="85000"/>
              </a:lnSpc>
              <a:buClr>
                <a:schemeClr val="accent2"/>
              </a:buClr>
              <a:buSzPct val="75000"/>
            </a:pPr>
            <a:endParaRPr lang="en-US" sz="1000" dirty="0">
              <a:solidFill>
                <a:schemeClr val="tx1"/>
              </a:solidFill>
              <a:ea typeface="Verdana" pitchFamily="34" charset="0"/>
              <a:cs typeface="Verdana" pitchFamily="34" charset="0"/>
            </a:endParaRPr>
          </a:p>
          <a:p>
            <a:pPr algn="l">
              <a:lnSpc>
                <a:spcPct val="85000"/>
              </a:lnSpc>
              <a:buClr>
                <a:schemeClr val="accent2"/>
              </a:buClr>
              <a:buSzPct val="75000"/>
            </a:pPr>
            <a:r>
              <a:rPr lang="en-US" dirty="0">
                <a:solidFill>
                  <a:schemeClr val="tx1"/>
                </a:solidFill>
                <a:ea typeface="Verdana" pitchFamily="34" charset="0"/>
                <a:cs typeface="Verdana" pitchFamily="34" charset="0"/>
              </a:rPr>
              <a:t>Employees can’t be on scaffold part beyond the wheels</a:t>
            </a:r>
          </a:p>
          <a:p>
            <a:pPr algn="l">
              <a:lnSpc>
                <a:spcPct val="85000"/>
              </a:lnSpc>
              <a:buClr>
                <a:schemeClr val="accent2"/>
              </a:buClr>
              <a:buSzPct val="75000"/>
            </a:pPr>
            <a:endParaRPr lang="en-US" sz="1000" dirty="0">
              <a:solidFill>
                <a:schemeClr val="tx1"/>
              </a:solidFill>
              <a:ea typeface="Verdana" pitchFamily="34" charset="0"/>
              <a:cs typeface="Verdana" pitchFamily="34" charset="0"/>
            </a:endParaRPr>
          </a:p>
          <a:p>
            <a:pPr algn="l">
              <a:lnSpc>
                <a:spcPct val="85000"/>
              </a:lnSpc>
              <a:buClr>
                <a:schemeClr val="accent2"/>
              </a:buClr>
              <a:buSzPct val="75000"/>
            </a:pPr>
            <a:r>
              <a:rPr lang="en-US" dirty="0">
                <a:solidFill>
                  <a:schemeClr val="tx1"/>
                </a:solidFill>
                <a:ea typeface="Verdana" pitchFamily="34" charset="0"/>
                <a:cs typeface="Verdana" pitchFamily="34" charset="0"/>
              </a:rPr>
              <a:t>Competent person must be on site to supervise</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38</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2" descr="C:\A-MAIN FILE\OUTREACH\Mobile scaff\Slide1.JPG"/>
          <p:cNvPicPr>
            <a:picLocks noChangeAspect="1" noChangeArrowheads="1"/>
          </p:cNvPicPr>
          <p:nvPr/>
        </p:nvPicPr>
        <p:blipFill>
          <a:blip r:embed="rId3">
            <a:extLst>
              <a:ext uri="{28A0092B-C50C-407E-A947-70E740481C1C}">
                <a14:useLocalDpi xmlns:a14="http://schemas.microsoft.com/office/drawing/2010/main" val="0"/>
              </a:ext>
            </a:extLst>
          </a:blip>
          <a:srcRect l="30000" t="4074" r="28889" b="4074"/>
          <a:stretch>
            <a:fillRect/>
          </a:stretch>
        </p:blipFill>
        <p:spPr bwMode="auto">
          <a:xfrm>
            <a:off x="5867400" y="1295400"/>
            <a:ext cx="2819400" cy="47244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3836055772"/>
      </p:ext>
    </p:extLst>
  </p:cSld>
  <p:clrMapOvr>
    <a:masterClrMapping/>
  </p:clrMapOvr>
</p:sld>
</file>

<file path=ppt/slides/slide3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Fatal Fact-Moving a Lift</a:t>
            </a:r>
          </a:p>
        </p:txBody>
      </p:sp>
      <p:sp>
        <p:nvSpPr>
          <p:cNvPr id="4099" name="Subtitle 2"/>
          <p:cNvSpPr>
            <a:spLocks noGrp="1"/>
          </p:cNvSpPr>
          <p:nvPr>
            <p:ph type="subTitle" idx="1"/>
          </p:nvPr>
        </p:nvSpPr>
        <p:spPr>
          <a:xfrm>
            <a:off x="609600" y="1295400"/>
            <a:ext cx="5105400" cy="4876800"/>
          </a:xfrm>
        </p:spPr>
        <p:txBody>
          <a:bodyPr/>
          <a:lstStyle/>
          <a:p>
            <a:pPr algn="l">
              <a:lnSpc>
                <a:spcPct val="90000"/>
              </a:lnSpc>
              <a:spcBef>
                <a:spcPct val="25000"/>
              </a:spcBef>
            </a:pPr>
            <a:r>
              <a:rPr lang="en-US" dirty="0">
                <a:solidFill>
                  <a:schemeClr val="tx1"/>
                </a:solidFill>
              </a:rPr>
              <a:t>Employee was operating an aerial lift, with an extendable boom rotating work platform</a:t>
            </a:r>
          </a:p>
          <a:p>
            <a:pPr algn="l">
              <a:lnSpc>
                <a:spcPct val="90000"/>
              </a:lnSpc>
              <a:spcBef>
                <a:spcPct val="25000"/>
              </a:spcBef>
            </a:pPr>
            <a:endParaRPr lang="en-US" dirty="0">
              <a:solidFill>
                <a:schemeClr val="tx1"/>
              </a:solidFill>
            </a:endParaRPr>
          </a:p>
          <a:p>
            <a:pPr algn="l">
              <a:lnSpc>
                <a:spcPct val="90000"/>
              </a:lnSpc>
              <a:spcBef>
                <a:spcPct val="25000"/>
              </a:spcBef>
            </a:pPr>
            <a:r>
              <a:rPr lang="en-US" dirty="0">
                <a:solidFill>
                  <a:schemeClr val="tx1"/>
                </a:solidFill>
              </a:rPr>
              <a:t>The boom was fully extended and the machine apparently ran over some bricks, causing the boom to flex or spring, throwing the employee from the basket</a:t>
            </a:r>
          </a:p>
          <a:p>
            <a:pPr algn="l">
              <a:lnSpc>
                <a:spcPct val="90000"/>
              </a:lnSpc>
              <a:spcBef>
                <a:spcPct val="25000"/>
              </a:spcBef>
            </a:pPr>
            <a:endParaRPr lang="en-US" dirty="0">
              <a:solidFill>
                <a:schemeClr val="tx1"/>
              </a:solidFill>
            </a:endParaRPr>
          </a:p>
          <a:p>
            <a:pPr algn="l">
              <a:lnSpc>
                <a:spcPct val="90000"/>
              </a:lnSpc>
              <a:spcBef>
                <a:spcPct val="25000"/>
              </a:spcBef>
            </a:pPr>
            <a:r>
              <a:rPr lang="en-US" dirty="0">
                <a:solidFill>
                  <a:schemeClr val="tx1"/>
                </a:solidFill>
              </a:rPr>
              <a:t>The employee fell 37 feet to a concrete surface</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39</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14338" name="Picture 2" descr="https://sp.yimg.com/ib/th?id=HN.608034530550940329&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91200" y="1524000"/>
            <a:ext cx="2942082" cy="3771900"/>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891769106"/>
      </p:ext>
    </p:extLst>
  </p:cSld>
  <p:clrMapOvr>
    <a:masterClrMapping/>
  </p:clrMapOvr>
</p:sld>
</file>

<file path=ppt/slides/slide4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400" dirty="0" smtClean="0">
                <a:solidFill>
                  <a:schemeClr val="bg1"/>
                </a:solidFill>
                <a:latin typeface="Verdana" pitchFamily="34" charset="0"/>
              </a:rPr>
              <a:t>NO Shore or Lean-to Scaffolds!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40</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2" descr="C:\PowerPoint-97\PPT97-For Review\Scaffolds\Photos\New-scaf15.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3105150" y="1600200"/>
            <a:ext cx="2932113" cy="4648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Rectangle 4"/>
          <p:cNvSpPr>
            <a:spLocks noChangeArrowheads="1"/>
          </p:cNvSpPr>
          <p:nvPr/>
        </p:nvSpPr>
        <p:spPr bwMode="auto">
          <a:xfrm>
            <a:off x="304800" y="2057400"/>
            <a:ext cx="2667000" cy="1754326"/>
          </a:xfrm>
          <a:prstGeom prst="rect">
            <a:avLst/>
          </a:prstGeom>
          <a:ln/>
          <a:extLst/>
        </p:spPr>
        <p:style>
          <a:lnRef idx="2">
            <a:schemeClr val="dk1"/>
          </a:lnRef>
          <a:fillRef idx="1">
            <a:schemeClr val="lt1"/>
          </a:fillRef>
          <a:effectRef idx="0">
            <a:schemeClr val="dk1"/>
          </a:effectRef>
          <a:fontRef idx="minor">
            <a:schemeClr val="dk1"/>
          </a:fontRef>
        </p:style>
        <p:txBody>
          <a:bodyPr wrap="square">
            <a:spAutoFit/>
          </a:bodyPr>
          <a:lstStyle/>
          <a:p>
            <a:pPr>
              <a:spcBef>
                <a:spcPct val="30000"/>
              </a:spcBef>
            </a:pPr>
            <a:r>
              <a:rPr lang="en-US" b="1" dirty="0">
                <a:latin typeface="Verdana" pitchFamily="34" charset="0"/>
                <a:ea typeface="Verdana" pitchFamily="34" charset="0"/>
                <a:cs typeface="Verdana" pitchFamily="34" charset="0"/>
              </a:rPr>
              <a:t>Shore scaffold</a:t>
            </a:r>
            <a:r>
              <a:rPr lang="en-US" dirty="0">
                <a:latin typeface="Verdana" pitchFamily="34" charset="0"/>
                <a:ea typeface="Verdana" pitchFamily="34" charset="0"/>
                <a:cs typeface="Verdana" pitchFamily="34" charset="0"/>
              </a:rPr>
              <a:t>  supported scaffold which is placed against a building or structure and held in place with props</a:t>
            </a:r>
          </a:p>
        </p:txBody>
      </p:sp>
      <p:sp>
        <p:nvSpPr>
          <p:cNvPr id="8" name="Rectangle 5"/>
          <p:cNvSpPr>
            <a:spLocks noChangeArrowheads="1"/>
          </p:cNvSpPr>
          <p:nvPr/>
        </p:nvSpPr>
        <p:spPr bwMode="auto">
          <a:xfrm>
            <a:off x="6229004" y="2065962"/>
            <a:ext cx="2610196" cy="2031325"/>
          </a:xfrm>
          <a:prstGeom prst="rect">
            <a:avLst/>
          </a:prstGeom>
          <a:ln/>
          <a:extLst/>
        </p:spPr>
        <p:style>
          <a:lnRef idx="2">
            <a:schemeClr val="dk1"/>
          </a:lnRef>
          <a:fillRef idx="1">
            <a:schemeClr val="lt1"/>
          </a:fillRef>
          <a:effectRef idx="0">
            <a:schemeClr val="dk1"/>
          </a:effectRef>
          <a:fontRef idx="minor">
            <a:schemeClr val="dk1"/>
          </a:fontRef>
        </p:style>
        <p:txBody>
          <a:bodyPr wrap="square">
            <a:spAutoFit/>
          </a:bodyPr>
          <a:lstStyle/>
          <a:p>
            <a:pPr>
              <a:spcBef>
                <a:spcPct val="30000"/>
              </a:spcBef>
            </a:pPr>
            <a:r>
              <a:rPr lang="en-US" b="1" dirty="0">
                <a:latin typeface="Verdana" pitchFamily="34" charset="0"/>
                <a:ea typeface="Verdana" pitchFamily="34" charset="0"/>
                <a:cs typeface="Verdana" pitchFamily="34" charset="0"/>
              </a:rPr>
              <a:t>Lean-to scaffold</a:t>
            </a:r>
            <a:r>
              <a:rPr lang="en-US" dirty="0">
                <a:latin typeface="Verdana" pitchFamily="34" charset="0"/>
                <a:ea typeface="Verdana" pitchFamily="34" charset="0"/>
                <a:cs typeface="Verdana" pitchFamily="34" charset="0"/>
              </a:rPr>
              <a:t>  supported scaffold which is kept erect by tilting it toward and resting it against a building or structure</a:t>
            </a:r>
          </a:p>
        </p:txBody>
      </p:sp>
    </p:spTree>
    <p:extLst>
      <p:ext uri="{BB962C8B-B14F-4D97-AF65-F5344CB8AC3E}">
        <p14:creationId xmlns:p14="http://schemas.microsoft.com/office/powerpoint/2010/main" val="2365965604"/>
      </p:ext>
    </p:extLst>
  </p:cSld>
  <p:clrMapOvr>
    <a:masterClrMapping/>
  </p:clrMapOvr>
</p:sld>
</file>

<file path=ppt/slides/slide4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Using Scaffolds</a:t>
            </a:r>
          </a:p>
        </p:txBody>
      </p:sp>
      <p:sp>
        <p:nvSpPr>
          <p:cNvPr id="4099" name="Subtitle 2"/>
          <p:cNvSpPr>
            <a:spLocks noGrp="1"/>
          </p:cNvSpPr>
          <p:nvPr>
            <p:ph type="subTitle" idx="1"/>
          </p:nvPr>
        </p:nvSpPr>
        <p:spPr>
          <a:xfrm>
            <a:off x="609600" y="1524000"/>
            <a:ext cx="3810000" cy="4267200"/>
          </a:xfrm>
        </p:spPr>
        <p:txBody>
          <a:bodyPr/>
          <a:lstStyle/>
          <a:p>
            <a:pPr algn="l">
              <a:lnSpc>
                <a:spcPct val="90000"/>
              </a:lnSpc>
              <a:spcBef>
                <a:spcPct val="45000"/>
              </a:spcBef>
              <a:buClr>
                <a:srgbClr val="F2FE04"/>
              </a:buClr>
              <a:tabLst>
                <a:tab pos="293688" algn="l"/>
              </a:tabLst>
            </a:pPr>
            <a:r>
              <a:rPr lang="en-US" dirty="0" smtClean="0">
                <a:solidFill>
                  <a:schemeClr val="tx1"/>
                </a:solidFill>
              </a:rPr>
              <a:t>Don’t </a:t>
            </a:r>
            <a:r>
              <a:rPr lang="en-US" dirty="0">
                <a:solidFill>
                  <a:schemeClr val="tx1"/>
                </a:solidFill>
              </a:rPr>
              <a:t>work on snow or ice covered platforms or during storms or high </a:t>
            </a:r>
            <a:r>
              <a:rPr lang="en-US" dirty="0" smtClean="0">
                <a:solidFill>
                  <a:schemeClr val="tx1"/>
                </a:solidFill>
              </a:rPr>
              <a:t>winds</a:t>
            </a:r>
          </a:p>
          <a:p>
            <a:pPr indent="293688" algn="l">
              <a:lnSpc>
                <a:spcPct val="90000"/>
              </a:lnSpc>
              <a:spcBef>
                <a:spcPct val="45000"/>
              </a:spcBef>
              <a:buClr>
                <a:srgbClr val="F2FE04"/>
              </a:buClr>
              <a:tabLst>
                <a:tab pos="293688" algn="l"/>
              </a:tabLst>
            </a:pPr>
            <a:endParaRPr lang="en-US" dirty="0" smtClean="0">
              <a:solidFill>
                <a:schemeClr val="tx1"/>
              </a:solidFill>
            </a:endParaRPr>
          </a:p>
          <a:p>
            <a:pPr algn="l">
              <a:lnSpc>
                <a:spcPct val="90000"/>
              </a:lnSpc>
              <a:spcBef>
                <a:spcPct val="45000"/>
              </a:spcBef>
              <a:buClr>
                <a:srgbClr val="F2FE04"/>
              </a:buClr>
              <a:tabLst>
                <a:tab pos="293688" algn="l"/>
              </a:tabLst>
            </a:pPr>
            <a:r>
              <a:rPr lang="en-US" dirty="0" smtClean="0">
                <a:solidFill>
                  <a:schemeClr val="tx1"/>
                </a:solidFill>
              </a:rPr>
              <a:t>Use </a:t>
            </a:r>
            <a:r>
              <a:rPr lang="en-US" dirty="0">
                <a:solidFill>
                  <a:schemeClr val="tx1"/>
                </a:solidFill>
              </a:rPr>
              <a:t>tag lines on swinging </a:t>
            </a:r>
            <a:r>
              <a:rPr lang="en-US" dirty="0" smtClean="0">
                <a:solidFill>
                  <a:schemeClr val="tx1"/>
                </a:solidFill>
              </a:rPr>
              <a:t>loads</a:t>
            </a:r>
          </a:p>
          <a:p>
            <a:pPr indent="293688" algn="l">
              <a:lnSpc>
                <a:spcPct val="90000"/>
              </a:lnSpc>
              <a:spcBef>
                <a:spcPct val="45000"/>
              </a:spcBef>
              <a:buClr>
                <a:srgbClr val="F2FE04"/>
              </a:buClr>
              <a:tabLst>
                <a:tab pos="293688" algn="l"/>
              </a:tabLst>
            </a:pPr>
            <a:endParaRPr lang="en-US" dirty="0">
              <a:solidFill>
                <a:schemeClr val="tx1"/>
              </a:solidFill>
            </a:endParaRPr>
          </a:p>
          <a:p>
            <a:pPr algn="l">
              <a:lnSpc>
                <a:spcPct val="90000"/>
              </a:lnSpc>
              <a:spcBef>
                <a:spcPct val="45000"/>
              </a:spcBef>
              <a:buClr>
                <a:srgbClr val="F2FE04"/>
              </a:buClr>
              <a:tabLst>
                <a:tab pos="293688" algn="l"/>
              </a:tabLst>
            </a:pPr>
            <a:r>
              <a:rPr lang="en-US" dirty="0">
                <a:solidFill>
                  <a:schemeClr val="tx1"/>
                </a:solidFill>
              </a:rPr>
              <a:t>Protect suspension ropes from heat &amp; acid</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41</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8" descr="C:\Reynaldo\Fall Photos\Scaff28.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540135" y="1676400"/>
            <a:ext cx="4344988" cy="32496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Rectangle 9"/>
          <p:cNvSpPr>
            <a:spLocks noChangeArrowheads="1"/>
          </p:cNvSpPr>
          <p:nvPr/>
        </p:nvSpPr>
        <p:spPr bwMode="auto">
          <a:xfrm>
            <a:off x="4565841" y="5029200"/>
            <a:ext cx="4267200" cy="685800"/>
          </a:xfrm>
          <a:prstGeom prst="rect">
            <a:avLst/>
          </a:prstGeom>
          <a:ln/>
          <a:extLst/>
        </p:spPr>
        <p:style>
          <a:lnRef idx="2">
            <a:schemeClr val="dk1"/>
          </a:lnRef>
          <a:fillRef idx="1">
            <a:schemeClr val="lt1"/>
          </a:fillRef>
          <a:effectRef idx="0">
            <a:schemeClr val="dk1"/>
          </a:effectRef>
          <a:fontRef idx="minor">
            <a:schemeClr val="dk1"/>
          </a:fontRef>
        </p:style>
        <p:txBody>
          <a:bodyPr anchor="ctr"/>
          <a:lstStyle/>
          <a:p>
            <a:pPr algn="ctr"/>
            <a:r>
              <a:rPr lang="en-US" b="1" dirty="0">
                <a:latin typeface="Verdana" pitchFamily="34" charset="0"/>
                <a:ea typeface="Verdana" pitchFamily="34" charset="0"/>
                <a:cs typeface="Verdana" pitchFamily="34" charset="0"/>
              </a:rPr>
              <a:t>A covered scaffold has special </a:t>
            </a:r>
            <a:br>
              <a:rPr lang="en-US" b="1" dirty="0">
                <a:latin typeface="Verdana" pitchFamily="34" charset="0"/>
                <a:ea typeface="Verdana" pitchFamily="34" charset="0"/>
                <a:cs typeface="Verdana" pitchFamily="34" charset="0"/>
              </a:rPr>
            </a:br>
            <a:r>
              <a:rPr lang="en-US" b="1" dirty="0">
                <a:latin typeface="Verdana" pitchFamily="34" charset="0"/>
                <a:ea typeface="Verdana" pitchFamily="34" charset="0"/>
                <a:cs typeface="Verdana" pitchFamily="34" charset="0"/>
              </a:rPr>
              <a:t>wind load considerations</a:t>
            </a:r>
          </a:p>
        </p:txBody>
      </p:sp>
    </p:spTree>
    <p:extLst>
      <p:ext uri="{BB962C8B-B14F-4D97-AF65-F5344CB8AC3E}">
        <p14:creationId xmlns:p14="http://schemas.microsoft.com/office/powerpoint/2010/main" val="849683790"/>
      </p:ext>
    </p:extLst>
  </p:cSld>
  <p:clrMapOvr>
    <a:masterClrMapping/>
  </p:clrMapOvr>
</p:sld>
</file>

<file path=ppt/slides/slide4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400" dirty="0" smtClean="0">
                <a:solidFill>
                  <a:schemeClr val="bg1"/>
                </a:solidFill>
                <a:latin typeface="Verdana" pitchFamily="34" charset="0"/>
              </a:rPr>
              <a:t>Fatal Fact-Ice &amp; No Guardrails</a:t>
            </a:r>
          </a:p>
        </p:txBody>
      </p:sp>
      <p:sp>
        <p:nvSpPr>
          <p:cNvPr id="4099" name="Subtitle 2"/>
          <p:cNvSpPr>
            <a:spLocks noGrp="1"/>
          </p:cNvSpPr>
          <p:nvPr>
            <p:ph type="subTitle" idx="1"/>
          </p:nvPr>
        </p:nvSpPr>
        <p:spPr>
          <a:xfrm>
            <a:off x="533400" y="1314450"/>
            <a:ext cx="5181600" cy="4724400"/>
          </a:xfrm>
        </p:spPr>
        <p:txBody>
          <a:bodyPr/>
          <a:lstStyle/>
          <a:p>
            <a:pPr algn="l"/>
            <a:r>
              <a:rPr lang="en-US" dirty="0">
                <a:solidFill>
                  <a:schemeClr val="tx1"/>
                </a:solidFill>
              </a:rPr>
              <a:t>Laborer was working on the third level of a tubular welded frame scaffold which was covered with ice and snow</a:t>
            </a:r>
          </a:p>
          <a:p>
            <a:pPr algn="l"/>
            <a:endParaRPr lang="en-US" sz="1200" dirty="0">
              <a:solidFill>
                <a:schemeClr val="tx1"/>
              </a:solidFill>
            </a:endParaRPr>
          </a:p>
          <a:p>
            <a:pPr algn="l"/>
            <a:r>
              <a:rPr lang="en-US" dirty="0">
                <a:solidFill>
                  <a:schemeClr val="tx1"/>
                </a:solidFill>
              </a:rPr>
              <a:t>The scaffold was not fully decked, there was no guardrail and no access ladder</a:t>
            </a:r>
          </a:p>
          <a:p>
            <a:pPr algn="l"/>
            <a:endParaRPr lang="en-US" sz="1200" dirty="0">
              <a:solidFill>
                <a:schemeClr val="tx1"/>
              </a:solidFill>
            </a:endParaRPr>
          </a:p>
          <a:p>
            <a:pPr algn="l"/>
            <a:r>
              <a:rPr lang="en-US" dirty="0">
                <a:solidFill>
                  <a:schemeClr val="tx1"/>
                </a:solidFill>
              </a:rPr>
              <a:t>The worker slipped and fell head first 20 feet to the pavement below</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42</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15362" name="Picture 2" descr="https://sp.yimg.com/ib/th?id=HN.607996150722334570&amp;pid=15.1&amp;P=0"/>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53222" y="4190998"/>
            <a:ext cx="3114354" cy="1847851"/>
          </a:xfrm>
          <a:prstGeom prst="rect">
            <a:avLst/>
          </a:prstGeom>
          <a:noFill/>
          <a:extLst>
            <a:ext uri="{909E8E84-426E-40DD-AFC4-6F175D3DCCD1}">
              <a14:hiddenFill xmlns:a14="http://schemas.microsoft.com/office/drawing/2010/main">
                <a:solidFill>
                  <a:srgbClr val="FFFFFF"/>
                </a:solidFill>
              </a14:hiddenFill>
            </a:ext>
          </a:extLst>
        </p:spPr>
      </p:pic>
      <p:pic>
        <p:nvPicPr>
          <p:cNvPr id="15364" name="Picture 4" descr="https://sp.yimg.com/ib/th?id=HN.608012746477863246&amp;pid=15.1&amp;P=0"/>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943600" y="1752600"/>
            <a:ext cx="2133599" cy="1600201"/>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77358022"/>
      </p:ext>
    </p:extLst>
  </p:cSld>
  <p:clrMapOvr>
    <a:masterClrMapping/>
  </p:clrMapOvr>
</p:sld>
</file>

<file path=ppt/slides/slide4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Overhand Bricklaying</a:t>
            </a:r>
          </a:p>
        </p:txBody>
      </p:sp>
      <p:sp>
        <p:nvSpPr>
          <p:cNvPr id="4099" name="Subtitle 2"/>
          <p:cNvSpPr>
            <a:spLocks noGrp="1"/>
          </p:cNvSpPr>
          <p:nvPr>
            <p:ph type="subTitle" idx="1"/>
          </p:nvPr>
        </p:nvSpPr>
        <p:spPr>
          <a:xfrm>
            <a:off x="762000" y="1143000"/>
            <a:ext cx="7924800" cy="1676400"/>
          </a:xfrm>
        </p:spPr>
        <p:txBody>
          <a:bodyPr/>
          <a:lstStyle/>
          <a:p>
            <a:pPr algn="l" eaLnBrk="1" hangingPunct="1"/>
            <a:r>
              <a:rPr lang="en-US" dirty="0" smtClean="0">
                <a:solidFill>
                  <a:schemeClr val="tx1"/>
                </a:solidFill>
              </a:rPr>
              <a:t>From Supported Scaffolds:</a:t>
            </a:r>
          </a:p>
          <a:p>
            <a:pPr algn="l" eaLnBrk="1" hangingPunct="1"/>
            <a:r>
              <a:rPr lang="en-US" dirty="0" smtClean="0">
                <a:solidFill>
                  <a:schemeClr val="tx1"/>
                </a:solidFill>
              </a:rPr>
              <a:t>A guardrail or personal fall arrest system is required on all sides except the side where the work is being done.</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43</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7" descr="C:\Reynaldo\Fall Photos\Scaff43.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a:xfrm>
            <a:off x="2286000" y="2971800"/>
            <a:ext cx="4724400" cy="3108325"/>
          </a:xfrm>
          <a:prstGeom prst="rect">
            <a:avLst/>
          </a:prstGeom>
          <a:noFill/>
        </p:spPr>
      </p:pic>
    </p:spTree>
    <p:extLst>
      <p:ext uri="{BB962C8B-B14F-4D97-AF65-F5344CB8AC3E}">
        <p14:creationId xmlns:p14="http://schemas.microsoft.com/office/powerpoint/2010/main" val="661557943"/>
      </p:ext>
    </p:extLst>
  </p:cSld>
  <p:clrMapOvr>
    <a:masterClrMapping/>
  </p:clrMapOvr>
</p:sld>
</file>

<file path=ppt/slides/slide4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 Inspection</a:t>
            </a:r>
          </a:p>
        </p:txBody>
      </p:sp>
      <p:sp>
        <p:nvSpPr>
          <p:cNvPr id="4099" name="Subtitle 2"/>
          <p:cNvSpPr>
            <a:spLocks noGrp="1"/>
          </p:cNvSpPr>
          <p:nvPr>
            <p:ph type="subTitle" idx="1"/>
          </p:nvPr>
        </p:nvSpPr>
        <p:spPr>
          <a:xfrm>
            <a:off x="457200" y="1905000"/>
            <a:ext cx="4343400" cy="3657600"/>
          </a:xfrm>
        </p:spPr>
        <p:txBody>
          <a:bodyPr/>
          <a:lstStyle/>
          <a:p>
            <a:pPr algn="l"/>
            <a:r>
              <a:rPr lang="en-US" dirty="0">
                <a:solidFill>
                  <a:schemeClr val="tx1"/>
                </a:solidFill>
              </a:rPr>
              <a:t>Competent person inspects scaffolds for visible defects before  </a:t>
            </a:r>
            <a:r>
              <a:rPr lang="en-US" dirty="0" smtClean="0">
                <a:solidFill>
                  <a:schemeClr val="tx1"/>
                </a:solidFill>
              </a:rPr>
              <a:t>each </a:t>
            </a:r>
            <a:r>
              <a:rPr lang="en-US" dirty="0">
                <a:solidFill>
                  <a:schemeClr val="tx1"/>
                </a:solidFill>
              </a:rPr>
              <a:t>shift and after any alterations</a:t>
            </a:r>
          </a:p>
          <a:p>
            <a:pPr algn="l"/>
            <a:endParaRPr lang="en-US" dirty="0">
              <a:solidFill>
                <a:schemeClr val="tx1"/>
              </a:solidFill>
            </a:endParaRPr>
          </a:p>
          <a:p>
            <a:pPr algn="l"/>
            <a:r>
              <a:rPr lang="en-US" dirty="0">
                <a:solidFill>
                  <a:schemeClr val="tx1"/>
                </a:solidFill>
              </a:rPr>
              <a:t>Defective parts must be immediately repaired</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44</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4" descr="C:\A-MAIN FILE\OUTREACH\Damage\Slide1.JPG"/>
          <p:cNvPicPr>
            <a:picLocks noChangeAspect="1" noChangeArrowheads="1"/>
          </p:cNvPicPr>
          <p:nvPr/>
        </p:nvPicPr>
        <p:blipFill>
          <a:blip r:embed="rId3">
            <a:extLst>
              <a:ext uri="{28A0092B-C50C-407E-A947-70E740481C1C}">
                <a14:useLocalDpi xmlns:a14="http://schemas.microsoft.com/office/drawing/2010/main" val="0"/>
              </a:ext>
            </a:extLst>
          </a:blip>
          <a:srcRect l="22223" t="12962" r="21111" b="5556"/>
          <a:stretch>
            <a:fillRect/>
          </a:stretch>
        </p:blipFill>
        <p:spPr bwMode="auto">
          <a:xfrm>
            <a:off x="4800600" y="1447800"/>
            <a:ext cx="3957638" cy="42672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Text Box 5"/>
          <p:cNvSpPr txBox="1">
            <a:spLocks noChangeArrowheads="1"/>
          </p:cNvSpPr>
          <p:nvPr/>
        </p:nvSpPr>
        <p:spPr bwMode="auto">
          <a:xfrm>
            <a:off x="5334000" y="5029200"/>
            <a:ext cx="2490788" cy="457200"/>
          </a:xfrm>
          <a:prstGeom prst="rect">
            <a:avLst/>
          </a:prstGeom>
          <a:solidFill>
            <a:srgbClr val="09019F"/>
          </a:solidFill>
          <a:ln>
            <a:noFill/>
          </a:ln>
          <a:extLst>
            <a:ext uri="{91240B29-F687-4F45-9708-019B960494DF}">
              <a14:hiddenLine xmlns:a14="http://schemas.microsoft.com/office/drawing/2010/main" w="12700">
                <a:solidFill>
                  <a:srgbClr val="000000"/>
                </a:solidFill>
                <a:miter lim="800000"/>
                <a:headEnd type="none" w="sm" len="sm"/>
                <a:tailEnd type="none" w="sm" len="sm"/>
              </a14:hiddenLine>
            </a:ext>
          </a:extLst>
        </p:spPr>
        <p:txBody>
          <a:bodyPr wrap="none">
            <a:spAutoFit/>
          </a:bodyPr>
          <a:lstStyle>
            <a:lvl1pPr>
              <a:defRPr sz="2400">
                <a:solidFill>
                  <a:schemeClr val="tx1"/>
                </a:solidFill>
                <a:latin typeface="Arial" charset="0"/>
              </a:defRPr>
            </a:lvl1pPr>
            <a:lvl2pPr marL="742950" indent="-285750">
              <a:defRPr sz="2400">
                <a:solidFill>
                  <a:schemeClr val="tx1"/>
                </a:solidFill>
                <a:latin typeface="Arial" charset="0"/>
              </a:defRPr>
            </a:lvl2pPr>
            <a:lvl3pPr marL="1143000" indent="-228600">
              <a:defRPr sz="2400">
                <a:solidFill>
                  <a:schemeClr val="tx1"/>
                </a:solidFill>
                <a:latin typeface="Arial" charset="0"/>
              </a:defRPr>
            </a:lvl3pPr>
            <a:lvl4pPr marL="1600200" indent="-228600">
              <a:defRPr sz="2400">
                <a:solidFill>
                  <a:schemeClr val="tx1"/>
                </a:solidFill>
                <a:latin typeface="Arial" charset="0"/>
              </a:defRPr>
            </a:lvl4pPr>
            <a:lvl5pPr marL="2057400" indent="-228600">
              <a:defRPr sz="2400">
                <a:solidFill>
                  <a:schemeClr val="tx1"/>
                </a:solidFill>
                <a:latin typeface="Arial" charset="0"/>
              </a:defRPr>
            </a:lvl5pPr>
            <a:lvl6pPr marL="2514600" indent="-228600" eaLnBrk="0" fontAlgn="base" hangingPunct="0">
              <a:spcBef>
                <a:spcPct val="0"/>
              </a:spcBef>
              <a:spcAft>
                <a:spcPct val="0"/>
              </a:spcAft>
              <a:defRPr sz="2400">
                <a:solidFill>
                  <a:schemeClr val="tx1"/>
                </a:solidFill>
                <a:latin typeface="Arial" charset="0"/>
              </a:defRPr>
            </a:lvl6pPr>
            <a:lvl7pPr marL="2971800" indent="-228600" eaLnBrk="0" fontAlgn="base" hangingPunct="0">
              <a:spcBef>
                <a:spcPct val="0"/>
              </a:spcBef>
              <a:spcAft>
                <a:spcPct val="0"/>
              </a:spcAft>
              <a:defRPr sz="2400">
                <a:solidFill>
                  <a:schemeClr val="tx1"/>
                </a:solidFill>
                <a:latin typeface="Arial" charset="0"/>
              </a:defRPr>
            </a:lvl7pPr>
            <a:lvl8pPr marL="3429000" indent="-228600" eaLnBrk="0" fontAlgn="base" hangingPunct="0">
              <a:spcBef>
                <a:spcPct val="0"/>
              </a:spcBef>
              <a:spcAft>
                <a:spcPct val="0"/>
              </a:spcAft>
              <a:defRPr sz="2400">
                <a:solidFill>
                  <a:schemeClr val="tx1"/>
                </a:solidFill>
                <a:latin typeface="Arial" charset="0"/>
              </a:defRPr>
            </a:lvl8pPr>
            <a:lvl9pPr marL="3886200" indent="-228600" eaLnBrk="0" fontAlgn="base" hangingPunct="0">
              <a:spcBef>
                <a:spcPct val="0"/>
              </a:spcBef>
              <a:spcAft>
                <a:spcPct val="0"/>
              </a:spcAft>
              <a:defRPr sz="2400">
                <a:solidFill>
                  <a:schemeClr val="tx1"/>
                </a:solidFill>
                <a:latin typeface="Arial" charset="0"/>
              </a:defRPr>
            </a:lvl9pPr>
          </a:lstStyle>
          <a:p>
            <a:r>
              <a:rPr lang="en-US" dirty="0">
                <a:solidFill>
                  <a:schemeClr val="bg1"/>
                </a:solidFill>
              </a:rPr>
              <a:t>Deformed bearer</a:t>
            </a:r>
          </a:p>
        </p:txBody>
      </p:sp>
      <p:sp>
        <p:nvSpPr>
          <p:cNvPr id="8" name="Line 6"/>
          <p:cNvSpPr>
            <a:spLocks noChangeShapeType="1"/>
          </p:cNvSpPr>
          <p:nvPr/>
        </p:nvSpPr>
        <p:spPr bwMode="auto">
          <a:xfrm flipV="1">
            <a:off x="6553200" y="3673098"/>
            <a:ext cx="0" cy="1371600"/>
          </a:xfrm>
          <a:prstGeom prst="line">
            <a:avLst/>
          </a:prstGeom>
          <a:noFill/>
          <a:ln w="57150">
            <a:solidFill>
              <a:srgbClr val="FF0000"/>
            </a:solidFill>
            <a:round/>
            <a:headEnd type="none" w="sm" len="sm"/>
            <a:tailEnd type="triangle" w="sm" len="sm"/>
          </a:ln>
          <a:extLst>
            <a:ext uri="{909E8E84-426E-40DD-AFC4-6F175D3DCCD1}">
              <a14:hiddenFill xmlns:a14="http://schemas.microsoft.com/office/drawing/2010/main">
                <a:noFill/>
              </a14:hiddenFill>
            </a:ext>
          </a:extLst>
        </p:spPr>
        <p:txBody>
          <a:bodyPr/>
          <a:lstStyle/>
          <a:p>
            <a:endParaRPr lang="en-US"/>
          </a:p>
        </p:txBody>
      </p:sp>
    </p:spTree>
    <p:extLst>
      <p:ext uri="{BB962C8B-B14F-4D97-AF65-F5344CB8AC3E}">
        <p14:creationId xmlns:p14="http://schemas.microsoft.com/office/powerpoint/2010/main" val="1553631237"/>
      </p:ext>
    </p:extLst>
  </p:cSld>
  <p:clrMapOvr>
    <a:masterClrMapping/>
  </p:clrMapOvr>
</p:sld>
</file>

<file path=ppt/slides/slide4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Locking Devices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45</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304800" y="1800710"/>
            <a:ext cx="4572000" cy="2197525"/>
          </a:xfrm>
          <a:prstGeom prst="rect">
            <a:avLst/>
          </a:prstGeom>
        </p:spPr>
        <p:txBody>
          <a:bodyPr>
            <a:spAutoFit/>
          </a:bodyPr>
          <a:lstStyle/>
          <a:p>
            <a:pPr>
              <a:lnSpc>
                <a:spcPct val="95000"/>
              </a:lnSpc>
            </a:pPr>
            <a:r>
              <a:rPr lang="en-US" altLang="en-US" sz="2400" dirty="0">
                <a:latin typeface="Verdana" panose="020B0604030504040204" pitchFamily="34" charset="0"/>
                <a:ea typeface="Verdana" panose="020B0604030504040204" pitchFamily="34" charset="0"/>
                <a:cs typeface="Verdana" panose="020B0604030504040204" pitchFamily="34" charset="0"/>
              </a:rPr>
              <a:t>Locking device necessary when frame requires more than one level.</a:t>
            </a:r>
          </a:p>
          <a:p>
            <a:pPr>
              <a:lnSpc>
                <a:spcPct val="95000"/>
              </a:lnSpc>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a:lnSpc>
                <a:spcPct val="95000"/>
              </a:lnSpc>
            </a:pPr>
            <a:r>
              <a:rPr lang="en-US" altLang="en-US" sz="2400" dirty="0">
                <a:latin typeface="Verdana" panose="020B0604030504040204" pitchFamily="34" charset="0"/>
                <a:ea typeface="Verdana" panose="020B0604030504040204" pitchFamily="34" charset="0"/>
                <a:cs typeface="Verdana" panose="020B0604030504040204" pitchFamily="34" charset="0"/>
              </a:rPr>
              <a:t>Secures frames as they are stacked on one another.</a:t>
            </a:r>
          </a:p>
        </p:txBody>
      </p:sp>
      <p:pic>
        <p:nvPicPr>
          <p:cNvPr id="7" name="Picture 10" descr="C:\Liesa's Projects\Graphics\Scaffolding\Locking Device.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229225" y="1245433"/>
            <a:ext cx="2038350" cy="1514475"/>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pic>
        <p:nvPicPr>
          <p:cNvPr id="8" name="Picture 9" descr="C:\Liesa's Projects\Graphics\Scaffolding\Locking Device8.jp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6477000" y="3144953"/>
            <a:ext cx="2133600" cy="1706563"/>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pic>
        <p:nvPicPr>
          <p:cNvPr id="9" name="Picture 11" descr="C:\Liesa's Projects\Graphics\Scaffolding\Locking Device6.gif"/>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3048000" y="4419600"/>
            <a:ext cx="3200400" cy="1755775"/>
          </a:xfrm>
          <a:prstGeom prst="rect">
            <a:avLst/>
          </a:prstGeom>
          <a:solidFill>
            <a:srgbClr val="454545"/>
          </a:solidFill>
          <a:ln w="38100">
            <a:solidFill>
              <a:schemeClr val="bg2"/>
            </a:solidFill>
            <a:miter lim="800000"/>
            <a:headEnd/>
            <a:tailEnd/>
          </a:ln>
        </p:spPr>
      </p:pic>
    </p:spTree>
    <p:extLst>
      <p:ext uri="{BB962C8B-B14F-4D97-AF65-F5344CB8AC3E}">
        <p14:creationId xmlns:p14="http://schemas.microsoft.com/office/powerpoint/2010/main" val="781939407"/>
      </p:ext>
    </p:extLst>
  </p:cSld>
  <p:clrMapOvr>
    <a:masterClrMapping/>
  </p:clrMapOvr>
</p:sld>
</file>

<file path=ppt/slides/slide4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Casters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46</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274820" y="1448812"/>
            <a:ext cx="4572000" cy="3046988"/>
          </a:xfrm>
          <a:prstGeom prst="rect">
            <a:avLst/>
          </a:prstGeom>
        </p:spPr>
        <p:txBody>
          <a:bodyPr>
            <a:spAutoFit/>
          </a:bodyPr>
          <a:lstStyle/>
          <a:p>
            <a:pPr marL="342900" indent="-342900">
              <a:buFont typeface="Wingdings" panose="05000000000000000000" pitchFamily="2" charset="2"/>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Primary use is in the erection of rolling tower scaffolds.</a:t>
            </a:r>
          </a:p>
          <a:p>
            <a:pPr marL="342900" indent="-342900">
              <a:buFont typeface="Wingdings" panose="05000000000000000000" pitchFamily="2" charset="2"/>
              <a:buChar char="§"/>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buFont typeface="Wingdings" panose="05000000000000000000" pitchFamily="2" charset="2"/>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Typically made of rubber      or steel in varying diameters and equipped with a locking device.</a:t>
            </a:r>
          </a:p>
        </p:txBody>
      </p:sp>
      <p:pic>
        <p:nvPicPr>
          <p:cNvPr id="7" name="Picture 7" descr="C:\Liesa's Projects\Graphics\Scaffolding\Tower on Casters.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6172200" y="1447800"/>
            <a:ext cx="2689225" cy="4156075"/>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pic>
        <p:nvPicPr>
          <p:cNvPr id="8" name="Picture 6" descr="C:\Liesa's Projects\Graphics\Scaffolding\Casters1.jpg"/>
          <p:cNvPicPr>
            <a:picLocks noChangeAspect="1" noChangeArrowheads="1"/>
          </p:cNvPicPr>
          <p:nvPr/>
        </p:nvPicPr>
        <p:blipFill>
          <a:blip r:embed="rId4">
            <a:extLst>
              <a:ext uri="{28A0092B-C50C-407E-A947-70E740481C1C}">
                <a14:useLocalDpi xmlns:a14="http://schemas.microsoft.com/office/drawing/2010/main" val="0"/>
              </a:ext>
            </a:extLst>
          </a:blip>
          <a:srcRect b="25153"/>
          <a:stretch>
            <a:fillRect/>
          </a:stretch>
        </p:blipFill>
        <p:spPr bwMode="auto">
          <a:xfrm>
            <a:off x="4038600" y="4495800"/>
            <a:ext cx="1955800" cy="1676400"/>
          </a:xfrm>
          <a:prstGeom prst="rect">
            <a:avLst/>
          </a:prstGeom>
          <a:solidFill>
            <a:srgbClr val="454545"/>
          </a:solidFill>
          <a:ln w="76200">
            <a:solidFill>
              <a:schemeClr val="bg2"/>
            </a:solidFill>
            <a:miter lim="800000"/>
            <a:headEnd/>
            <a:tailEnd/>
          </a:ln>
          <a:extLst/>
        </p:spPr>
      </p:pic>
    </p:spTree>
    <p:extLst>
      <p:ext uri="{BB962C8B-B14F-4D97-AF65-F5344CB8AC3E}">
        <p14:creationId xmlns:p14="http://schemas.microsoft.com/office/powerpoint/2010/main" val="2621977010"/>
      </p:ext>
    </p:extLst>
  </p:cSld>
  <p:clrMapOvr>
    <a:masterClrMapping/>
  </p:clrMapOvr>
</p:sld>
</file>

<file path=ppt/slides/slide4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Casters-Safety Precautions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47</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457200" y="1447800"/>
            <a:ext cx="8077200" cy="1569660"/>
          </a:xfrm>
          <a:prstGeom prst="rect">
            <a:avLst/>
          </a:prstGeom>
        </p:spPr>
        <p:txBody>
          <a:bodyPr wrap="square">
            <a:spAutoFit/>
          </a:bodyPr>
          <a:lstStyle/>
          <a:p>
            <a:pPr marL="342900" indent="-342900">
              <a:buFont typeface="Courier New" panose="02070309020205020404" pitchFamily="49" charset="0"/>
              <a:buChar char="o"/>
            </a:pPr>
            <a:r>
              <a:rPr lang="en-US" altLang="en-US" sz="2400" dirty="0">
                <a:latin typeface="Verdana" panose="020B0604030504040204" pitchFamily="34" charset="0"/>
                <a:ea typeface="Verdana" panose="020B0604030504040204" pitchFamily="34" charset="0"/>
                <a:cs typeface="Verdana" panose="020B0604030504040204" pitchFamily="34" charset="0"/>
              </a:rPr>
              <a:t>Caster brakes should be set before an employee gets on a scaffold.  </a:t>
            </a:r>
          </a:p>
          <a:p>
            <a:pPr marL="342900" indent="-342900">
              <a:buFont typeface="Courier New" panose="02070309020205020404" pitchFamily="49" charset="0"/>
              <a:buChar char="o"/>
            </a:pPr>
            <a:r>
              <a:rPr lang="en-US" altLang="en-US" sz="2400" dirty="0">
                <a:latin typeface="Verdana" panose="020B0604030504040204" pitchFamily="34" charset="0"/>
                <a:ea typeface="Verdana" panose="020B0604030504040204" pitchFamily="34" charset="0"/>
                <a:cs typeface="Verdana" panose="020B0604030504040204" pitchFamily="34" charset="0"/>
              </a:rPr>
              <a:t>If no brakes are available, another employee should be in position to secure the scaffold.</a:t>
            </a:r>
          </a:p>
        </p:txBody>
      </p:sp>
      <p:pic>
        <p:nvPicPr>
          <p:cNvPr id="7" name="Picture 5" descr="Scaffold Caster-Locking.jp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3698823" y="3276600"/>
            <a:ext cx="1981200" cy="270986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1472119784"/>
      </p:ext>
    </p:extLst>
  </p:cSld>
  <p:clrMapOvr>
    <a:masterClrMapping/>
  </p:clrMapOvr>
</p:sld>
</file>

<file path=ppt/slides/slide4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Braces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48</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533400" y="2133600"/>
            <a:ext cx="4572000" cy="3046988"/>
          </a:xfrm>
          <a:prstGeom prst="rect">
            <a:avLst/>
          </a:prstGeom>
        </p:spPr>
        <p:txBody>
          <a:bodyPr>
            <a:spAutoFit/>
          </a:bodyPr>
          <a:lstStyle/>
          <a:p>
            <a:r>
              <a:rPr lang="en-US" altLang="en-US" sz="2400" dirty="0">
                <a:latin typeface="Verdana" panose="020B0604030504040204" pitchFamily="34" charset="0"/>
                <a:ea typeface="Verdana" panose="020B0604030504040204" pitchFamily="34" charset="0"/>
                <a:cs typeface="Verdana" panose="020B0604030504040204" pitchFamily="34" charset="0"/>
              </a:rPr>
              <a:t>Strength and stability are important considerations when planning, erecting,   and using scaffold.</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Cross, horizontal and diagonal braces used to meet this requirement.</a:t>
            </a:r>
          </a:p>
        </p:txBody>
      </p:sp>
      <p:pic>
        <p:nvPicPr>
          <p:cNvPr id="7" name="Picture 6" descr="C:\Liesa's Projects\Graphics\Scaffolding\Braces.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4800600" y="1561594"/>
            <a:ext cx="3957638" cy="4191000"/>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004818977"/>
      </p:ext>
    </p:extLst>
  </p:cSld>
  <p:clrMapOvr>
    <a:masterClrMapping/>
  </p:clrMapOvr>
</p:sld>
</file>

<file path=ppt/slides/slide4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Putlogs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49</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3" name="Rectangle 2"/>
          <p:cNvSpPr/>
          <p:nvPr/>
        </p:nvSpPr>
        <p:spPr>
          <a:xfrm>
            <a:off x="228600" y="3048000"/>
            <a:ext cx="4876800" cy="2733056"/>
          </a:xfrm>
          <a:prstGeom prst="rect">
            <a:avLst/>
          </a:prstGeom>
        </p:spPr>
        <p:txBody>
          <a:bodyPr wrap="square">
            <a:spAutoFit/>
          </a:bodyPr>
          <a:lstStyle/>
          <a:p>
            <a:pPr marL="342900" indent="-342900">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Scaffolds may be erected in areas where there are obstructions or openings (putlogs used)</a:t>
            </a:r>
          </a:p>
          <a:p>
            <a:pPr marL="342900" indent="-342900">
              <a:lnSpc>
                <a:spcPct val="55000"/>
              </a:lnSpc>
              <a:spcBef>
                <a:spcPct val="50000"/>
              </a:spcBef>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Sometimes called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a truss</a:t>
            </a: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lnSpc>
                <a:spcPct val="55000"/>
              </a:lnSpc>
              <a:spcBef>
                <a:spcPct val="50000"/>
              </a:spcBef>
              <a:buFont typeface="Arial" panose="020B0604020202020204" pitchFamily="34" charset="0"/>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Provide an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excellent </a:t>
            </a:r>
            <a:r>
              <a:rPr lang="en-US" altLang="en-US" sz="2400" dirty="0">
                <a:latin typeface="Verdana" panose="020B0604030504040204" pitchFamily="34" charset="0"/>
                <a:ea typeface="Verdana" panose="020B0604030504040204" pitchFamily="34" charset="0"/>
                <a:cs typeface="Verdana" panose="020B0604030504040204" pitchFamily="34" charset="0"/>
              </a:rPr>
              <a:t>surface           </a:t>
            </a:r>
          </a:p>
          <a:p>
            <a:pPr>
              <a:lnSpc>
                <a:spcPct val="55000"/>
              </a:lnSpc>
              <a:spcBef>
                <a:spcPct val="50000"/>
              </a:spcBef>
            </a:pPr>
            <a:r>
              <a:rPr lang="en-US" altLang="en-US" sz="2400" dirty="0">
                <a:latin typeface="Verdana" panose="020B0604030504040204" pitchFamily="34" charset="0"/>
                <a:ea typeface="Verdana" panose="020B0604030504040204" pitchFamily="34" charset="0"/>
                <a:cs typeface="Verdana" panose="020B0604030504040204" pitchFamily="34" charset="0"/>
              </a:rPr>
              <a:t>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  for </a:t>
            </a:r>
            <a:r>
              <a:rPr lang="en-US" altLang="en-US" sz="2400" dirty="0">
                <a:latin typeface="Verdana" panose="020B0604030504040204" pitchFamily="34" charset="0"/>
                <a:ea typeface="Verdana" panose="020B0604030504040204" pitchFamily="34" charset="0"/>
                <a:cs typeface="Verdana" panose="020B0604030504040204" pitchFamily="34" charset="0"/>
              </a:rPr>
              <a:t>platforms</a:t>
            </a:r>
          </a:p>
        </p:txBody>
      </p:sp>
      <p:sp>
        <p:nvSpPr>
          <p:cNvPr id="4" name="Rectangle 3"/>
          <p:cNvSpPr/>
          <p:nvPr/>
        </p:nvSpPr>
        <p:spPr>
          <a:xfrm>
            <a:off x="5060506" y="3352699"/>
            <a:ext cx="4038600" cy="2123658"/>
          </a:xfrm>
          <a:prstGeom prst="rect">
            <a:avLst/>
          </a:prstGeom>
        </p:spPr>
        <p:txBody>
          <a:bodyPr wrap="square">
            <a:spAutoFit/>
          </a:bodyPr>
          <a:lstStyle/>
          <a:p>
            <a:pPr marL="342900" indent="-342900">
              <a:spcBef>
                <a:spcPct val="50000"/>
              </a:spcBef>
              <a:buFont typeface="Arial" panose="020B0604020202020204" pitchFamily="34" charset="0"/>
              <a:buChar char="•"/>
            </a:pPr>
            <a:r>
              <a:rPr lang="en-US" altLang="en-US" sz="2400" dirty="0" smtClean="0">
                <a:latin typeface="Verdana" pitchFamily="34" charset="0"/>
                <a:ea typeface="Verdana" panose="020B0604030504040204" pitchFamily="34" charset="0"/>
                <a:cs typeface="Verdana" panose="020B0604030504040204" pitchFamily="34" charset="0"/>
              </a:rPr>
              <a:t>  Care </a:t>
            </a:r>
            <a:r>
              <a:rPr lang="en-US" altLang="en-US" sz="2400" dirty="0">
                <a:latin typeface="Verdana" pitchFamily="34" charset="0"/>
                <a:ea typeface="Verdana" panose="020B0604030504040204" pitchFamily="34" charset="0"/>
                <a:cs typeface="Verdana" panose="020B0604030504040204" pitchFamily="34" charset="0"/>
              </a:rPr>
              <a:t>must be </a:t>
            </a:r>
            <a:r>
              <a:rPr lang="en-US" altLang="en-US" sz="2400" dirty="0" smtClean="0">
                <a:latin typeface="Verdana" pitchFamily="34" charset="0"/>
                <a:ea typeface="Verdana" panose="020B0604030504040204" pitchFamily="34" charset="0"/>
                <a:cs typeface="Verdana" panose="020B0604030504040204" pitchFamily="34" charset="0"/>
              </a:rPr>
              <a:t>taken     </a:t>
            </a:r>
            <a:br>
              <a:rPr lang="en-US" altLang="en-US" sz="2400" dirty="0" smtClean="0">
                <a:latin typeface="Verdana" pitchFamily="34" charset="0"/>
                <a:ea typeface="Verdana" panose="020B0604030504040204" pitchFamily="34" charset="0"/>
                <a:cs typeface="Verdana" panose="020B0604030504040204" pitchFamily="34" charset="0"/>
              </a:rPr>
            </a:br>
            <a:r>
              <a:rPr lang="en-US" altLang="en-US" sz="2400" dirty="0" smtClean="0">
                <a:latin typeface="Verdana" pitchFamily="34" charset="0"/>
                <a:ea typeface="Verdana" panose="020B0604030504040204" pitchFamily="34" charset="0"/>
                <a:cs typeface="Verdana" panose="020B0604030504040204" pitchFamily="34" charset="0"/>
              </a:rPr>
              <a:t>  not </a:t>
            </a:r>
            <a:r>
              <a:rPr lang="en-US" altLang="en-US" sz="2400" dirty="0">
                <a:latin typeface="Verdana" pitchFamily="34" charset="0"/>
                <a:ea typeface="Verdana" panose="020B0604030504040204" pitchFamily="34" charset="0"/>
                <a:cs typeface="Verdana" panose="020B0604030504040204" pitchFamily="34" charset="0"/>
              </a:rPr>
              <a:t>to exceed load</a:t>
            </a:r>
          </a:p>
          <a:p>
            <a:pPr marL="342900" indent="-342900">
              <a:spcBef>
                <a:spcPct val="50000"/>
              </a:spcBef>
              <a:buFont typeface="Arial" panose="020B0604020202020204" pitchFamily="34" charset="0"/>
              <a:buChar char="•"/>
            </a:pPr>
            <a:r>
              <a:rPr lang="en-US" altLang="en-US" sz="2400" dirty="0">
                <a:latin typeface="Verdana" pitchFamily="34" charset="0"/>
                <a:ea typeface="Verdana" panose="020B0604030504040204" pitchFamily="34" charset="0"/>
                <a:cs typeface="Verdana" panose="020B0604030504040204" pitchFamily="34" charset="0"/>
              </a:rPr>
              <a:t> </a:t>
            </a:r>
            <a:r>
              <a:rPr lang="en-US" altLang="en-US" sz="2400" dirty="0" smtClean="0">
                <a:latin typeface="Verdana" pitchFamily="34" charset="0"/>
                <a:ea typeface="Verdana" panose="020B0604030504040204" pitchFamily="34" charset="0"/>
                <a:cs typeface="Verdana" panose="020B0604030504040204" pitchFamily="34" charset="0"/>
              </a:rPr>
              <a:t> Refer </a:t>
            </a:r>
            <a:r>
              <a:rPr lang="en-US" altLang="en-US" sz="2400" dirty="0">
                <a:latin typeface="Verdana" pitchFamily="34" charset="0"/>
                <a:ea typeface="Verdana" panose="020B0604030504040204" pitchFamily="34" charset="0"/>
                <a:cs typeface="Verdana" panose="020B0604030504040204" pitchFamily="34" charset="0"/>
              </a:rPr>
              <a:t>to Operator’s                                     </a:t>
            </a:r>
            <a:r>
              <a:rPr lang="en-US" altLang="en-US" sz="2400" dirty="0" smtClean="0">
                <a:latin typeface="Verdana" pitchFamily="34" charset="0"/>
                <a:ea typeface="Verdana" panose="020B0604030504040204" pitchFamily="34" charset="0"/>
                <a:cs typeface="Verdana" panose="020B0604030504040204" pitchFamily="34" charset="0"/>
              </a:rPr>
              <a:t/>
            </a:r>
            <a:br>
              <a:rPr lang="en-US" altLang="en-US" sz="2400" dirty="0" smtClean="0">
                <a:latin typeface="Verdana" pitchFamily="34" charset="0"/>
                <a:ea typeface="Verdana" panose="020B0604030504040204" pitchFamily="34" charset="0"/>
                <a:cs typeface="Verdana" panose="020B0604030504040204" pitchFamily="34" charset="0"/>
              </a:rPr>
            </a:br>
            <a:r>
              <a:rPr lang="en-US" altLang="en-US" sz="2400" dirty="0" smtClean="0">
                <a:latin typeface="Verdana" pitchFamily="34" charset="0"/>
                <a:ea typeface="Verdana" panose="020B0604030504040204" pitchFamily="34" charset="0"/>
                <a:cs typeface="Verdana" panose="020B0604030504040204" pitchFamily="34" charset="0"/>
              </a:rPr>
              <a:t>  Manual </a:t>
            </a:r>
            <a:r>
              <a:rPr lang="en-US" altLang="en-US" sz="2400" dirty="0">
                <a:latin typeface="Verdana" pitchFamily="34" charset="0"/>
                <a:ea typeface="Verdana" panose="020B0604030504040204" pitchFamily="34" charset="0"/>
                <a:cs typeface="Verdana" panose="020B0604030504040204" pitchFamily="34" charset="0"/>
              </a:rPr>
              <a:t>for load   </a:t>
            </a:r>
            <a:r>
              <a:rPr lang="en-US" altLang="en-US" sz="2400" dirty="0" smtClean="0">
                <a:latin typeface="Verdana" pitchFamily="34" charset="0"/>
                <a:ea typeface="Verdana" panose="020B0604030504040204" pitchFamily="34" charset="0"/>
                <a:cs typeface="Verdana" panose="020B0604030504040204" pitchFamily="34" charset="0"/>
              </a:rPr>
              <a:t> </a:t>
            </a:r>
            <a:br>
              <a:rPr lang="en-US" altLang="en-US" sz="2400" dirty="0" smtClean="0">
                <a:latin typeface="Verdana" pitchFamily="34" charset="0"/>
                <a:ea typeface="Verdana" panose="020B0604030504040204" pitchFamily="34" charset="0"/>
                <a:cs typeface="Verdana" panose="020B0604030504040204" pitchFamily="34" charset="0"/>
              </a:rPr>
            </a:br>
            <a:r>
              <a:rPr lang="en-US" altLang="en-US" sz="2400" dirty="0" smtClean="0">
                <a:latin typeface="Verdana" pitchFamily="34" charset="0"/>
                <a:ea typeface="Verdana" panose="020B0604030504040204" pitchFamily="34" charset="0"/>
                <a:cs typeface="Verdana" panose="020B0604030504040204" pitchFamily="34" charset="0"/>
              </a:rPr>
              <a:t>  capacities</a:t>
            </a:r>
            <a:endParaRPr lang="en-US" altLang="en-US" sz="2400" dirty="0">
              <a:latin typeface="Verdana" pitchFamily="34" charset="0"/>
              <a:ea typeface="Verdana" panose="020B0604030504040204" pitchFamily="34" charset="0"/>
              <a:cs typeface="Verdana" panose="020B0604030504040204" pitchFamily="34" charset="0"/>
            </a:endParaRPr>
          </a:p>
        </p:txBody>
      </p:sp>
      <p:pic>
        <p:nvPicPr>
          <p:cNvPr id="8" name="Picture 6" descr="C:\Liesa's Projects\Graphics\Scaffolding\Putlog.gif"/>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2258518" y="1219200"/>
            <a:ext cx="4395788" cy="1143000"/>
          </a:xfrm>
          <a:prstGeom prst="rect">
            <a:avLst/>
          </a:prstGeom>
          <a:solidFill>
            <a:srgbClr val="454545"/>
          </a:solidFill>
          <a:ln>
            <a:solidFill>
              <a:schemeClr val="bg2"/>
            </a:solidFill>
            <a:miter lim="800000"/>
            <a:headEnd/>
            <a:tailEnd/>
          </a:ln>
          <a:extLst/>
        </p:spPr>
      </p:pic>
    </p:spTree>
    <p:extLst>
      <p:ext uri="{BB962C8B-B14F-4D97-AF65-F5344CB8AC3E}">
        <p14:creationId xmlns:p14="http://schemas.microsoft.com/office/powerpoint/2010/main" val="3824624633"/>
      </p:ext>
    </p:extLst>
  </p:cSld>
  <p:clrMapOvr>
    <a:masterClrMapping/>
  </p:clrMapOvr>
</p:sld>
</file>

<file path=ppt/slides/slide50.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Brackets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50</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2" name="Rectangle 1"/>
          <p:cNvSpPr/>
          <p:nvPr/>
        </p:nvSpPr>
        <p:spPr>
          <a:xfrm>
            <a:off x="381000" y="1960847"/>
            <a:ext cx="4572000" cy="3268587"/>
          </a:xfrm>
          <a:prstGeom prst="rect">
            <a:avLst/>
          </a:prstGeom>
        </p:spPr>
        <p:txBody>
          <a:bodyPr>
            <a:spAutoFit/>
          </a:bodyPr>
          <a:lstStyle/>
          <a:p>
            <a:pPr marL="342900" indent="-342900">
              <a:lnSpc>
                <a:spcPct val="90000"/>
              </a:lnSpc>
              <a:buFont typeface="Wingdings" panose="05000000000000000000" pitchFamily="2" charset="2"/>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Side and end brackets  used to extend length     or width of scaffold.</a:t>
            </a:r>
          </a:p>
          <a:p>
            <a:pPr marL="342900" indent="-342900">
              <a:lnSpc>
                <a:spcPct val="90000"/>
              </a:lnSpc>
              <a:buFont typeface="Wingdings" panose="05000000000000000000" pitchFamily="2" charset="2"/>
              <a:buChar char="§"/>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buFont typeface="Wingdings" panose="05000000000000000000" pitchFamily="2" charset="2"/>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Expand work surface.  </a:t>
            </a:r>
          </a:p>
          <a:p>
            <a:pPr marL="342900" indent="-342900">
              <a:buFont typeface="Wingdings" panose="05000000000000000000" pitchFamily="2" charset="2"/>
              <a:buChar char="§"/>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buFont typeface="Wingdings" panose="05000000000000000000" pitchFamily="2" charset="2"/>
              <a:buChar char="§"/>
            </a:pPr>
            <a:r>
              <a:rPr lang="en-US" altLang="en-US" sz="2400" dirty="0">
                <a:latin typeface="Verdana" panose="020B0604030504040204" pitchFamily="34" charset="0"/>
                <a:ea typeface="Verdana" panose="020B0604030504040204" pitchFamily="34" charset="0"/>
                <a:cs typeface="Verdana" panose="020B0604030504040204" pitchFamily="34" charset="0"/>
              </a:rPr>
              <a:t>Should never be used for storage of work materials or equipment.</a:t>
            </a:r>
          </a:p>
        </p:txBody>
      </p:sp>
      <p:pic>
        <p:nvPicPr>
          <p:cNvPr id="6" name="Picture 1033" descr="C:\Liesa's Projects\Graphics\Scaffolding\End and Side Bracket Diagram.jpg"/>
          <p:cNvPicPr>
            <a:picLocks noChangeAspect="1" noChangeArrowheads="1"/>
          </p:cNvPicPr>
          <p:nvPr/>
        </p:nvPicPr>
        <p:blipFill>
          <a:blip r:embed="rId3">
            <a:lum contrast="6000"/>
            <a:extLst>
              <a:ext uri="{28A0092B-C50C-407E-A947-70E740481C1C}">
                <a14:useLocalDpi xmlns:a14="http://schemas.microsoft.com/office/drawing/2010/main" val="0"/>
              </a:ext>
            </a:extLst>
          </a:blip>
          <a:srcRect/>
          <a:stretch>
            <a:fillRect/>
          </a:stretch>
        </p:blipFill>
        <p:spPr bwMode="auto">
          <a:xfrm>
            <a:off x="5029200" y="1385341"/>
            <a:ext cx="3687763" cy="4419600"/>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98228923"/>
      </p:ext>
    </p:extLst>
  </p:cSld>
  <p:clrMapOvr>
    <a:masterClrMapping/>
  </p:clrMapOvr>
</p:sld>
</file>

<file path=ppt/slides/slide51.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Hoisting Arms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51</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2" name="Rectangle 1"/>
          <p:cNvSpPr/>
          <p:nvPr/>
        </p:nvSpPr>
        <p:spPr>
          <a:xfrm>
            <a:off x="560882" y="2057400"/>
            <a:ext cx="4572000" cy="2899255"/>
          </a:xfrm>
          <a:prstGeom prst="rect">
            <a:avLst/>
          </a:prstGeom>
        </p:spPr>
        <p:txBody>
          <a:bodyPr>
            <a:spAutoFit/>
          </a:bodyPr>
          <a:lstStyle/>
          <a:p>
            <a:pPr marL="342900" indent="-342900">
              <a:lnSpc>
                <a:spcPct val="95000"/>
              </a:lnSpc>
              <a:buFont typeface="Wingdings" panose="05000000000000000000" pitchFamily="2" charset="2"/>
              <a:buChar char="Ø"/>
            </a:pPr>
            <a:r>
              <a:rPr lang="en-US" altLang="en-US" sz="2400" dirty="0">
                <a:latin typeface="Verdana" panose="020B0604030504040204" pitchFamily="34" charset="0"/>
                <a:ea typeface="Verdana" panose="020B0604030504040204" pitchFamily="34" charset="0"/>
                <a:cs typeface="Verdana" panose="020B0604030504040204" pitchFamily="34" charset="0"/>
              </a:rPr>
              <a:t>Hoisting arms = take materials and equipment to work platform of a scaffold. </a:t>
            </a:r>
          </a:p>
          <a:p>
            <a:pPr marL="342900" indent="-342900">
              <a:lnSpc>
                <a:spcPct val="95000"/>
              </a:lnSpc>
              <a:buFont typeface="Wingdings" panose="05000000000000000000" pitchFamily="2" charset="2"/>
              <a:buChar char="Ø"/>
            </a:pP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pPr marL="342900" indent="-342900">
              <a:lnSpc>
                <a:spcPct val="95000"/>
              </a:lnSpc>
              <a:buFont typeface="Wingdings" panose="05000000000000000000" pitchFamily="2" charset="2"/>
              <a:buChar char="Ø"/>
            </a:pPr>
            <a:r>
              <a:rPr lang="en-US" altLang="en-US" sz="2400" dirty="0">
                <a:latin typeface="Verdana" panose="020B0604030504040204" pitchFamily="34" charset="0"/>
                <a:ea typeface="Verdana" panose="020B0604030504040204" pitchFamily="34" charset="0"/>
                <a:cs typeface="Verdana" panose="020B0604030504040204" pitchFamily="34" charset="0"/>
              </a:rPr>
              <a:t>Are easily installed and provide efficient means of transporting equipment</a:t>
            </a:r>
            <a:endParaRPr lang="en-US" sz="2400" dirty="0">
              <a:latin typeface="Verdana" panose="020B0604030504040204" pitchFamily="34" charset="0"/>
              <a:ea typeface="Verdana" panose="020B0604030504040204" pitchFamily="34" charset="0"/>
              <a:cs typeface="Verdana" panose="020B0604030504040204" pitchFamily="34" charset="0"/>
            </a:endParaRPr>
          </a:p>
        </p:txBody>
      </p:sp>
      <p:pic>
        <p:nvPicPr>
          <p:cNvPr id="6" name="Picture 6" descr="C:\Liesa's Projects\Graphics\Scaffolding\Scaffolding Project.jp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715000" y="1676400"/>
            <a:ext cx="3124200" cy="4192588"/>
          </a:xfrm>
          <a:prstGeom prst="rect">
            <a:avLst/>
          </a:prstGeom>
          <a:noFill/>
          <a:ln w="76200">
            <a:solidFill>
              <a:schemeClr val="bg2"/>
            </a:solidFill>
            <a:miter lim="800000"/>
            <a:headEnd/>
            <a:tailEnd/>
          </a:ln>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694084325"/>
      </p:ext>
    </p:extLst>
  </p:cSld>
  <p:clrMapOvr>
    <a:masterClrMapping/>
  </p:clrMapOvr>
</p:sld>
</file>

<file path=ppt/slides/slide52.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Training Requirements</a:t>
            </a:r>
          </a:p>
        </p:txBody>
      </p:sp>
      <p:sp>
        <p:nvSpPr>
          <p:cNvPr id="4099" name="Subtitle 2"/>
          <p:cNvSpPr>
            <a:spLocks noGrp="1"/>
          </p:cNvSpPr>
          <p:nvPr>
            <p:ph type="subTitle" idx="1"/>
          </p:nvPr>
        </p:nvSpPr>
        <p:spPr>
          <a:xfrm>
            <a:off x="228600" y="1219200"/>
            <a:ext cx="4876800" cy="4953000"/>
          </a:xfrm>
        </p:spPr>
        <p:txBody>
          <a:bodyPr/>
          <a:lstStyle/>
          <a:p>
            <a:pPr marL="234950" lvl="2" algn="l">
              <a:spcBef>
                <a:spcPct val="0"/>
              </a:spcBef>
              <a:buClr>
                <a:srgbClr val="F7FE62"/>
              </a:buClr>
            </a:pPr>
            <a:r>
              <a:rPr lang="en-US" dirty="0">
                <a:solidFill>
                  <a:schemeClr val="tx1"/>
                </a:solidFill>
                <a:latin typeface="Verdana" pitchFamily="34" charset="0"/>
                <a:ea typeface="Verdana" pitchFamily="34" charset="0"/>
                <a:cs typeface="Verdana" pitchFamily="34" charset="0"/>
              </a:rPr>
              <a:t>Train employees on scaffold hazards and procedures to control the hazards</a:t>
            </a:r>
          </a:p>
          <a:p>
            <a:pPr marL="234950" lvl="2" algn="l">
              <a:spcBef>
                <a:spcPct val="0"/>
              </a:spcBef>
              <a:buClr>
                <a:srgbClr val="F7FE62"/>
              </a:buClr>
            </a:pPr>
            <a:endParaRPr lang="en-US" dirty="0">
              <a:solidFill>
                <a:schemeClr val="tx1"/>
              </a:solidFill>
              <a:latin typeface="Verdana" pitchFamily="34" charset="0"/>
              <a:ea typeface="Verdana" pitchFamily="34" charset="0"/>
              <a:cs typeface="Verdana" pitchFamily="34" charset="0"/>
            </a:endParaRPr>
          </a:p>
          <a:p>
            <a:pPr marL="234950" lvl="2" algn="l">
              <a:lnSpc>
                <a:spcPct val="90000"/>
              </a:lnSpc>
              <a:spcBef>
                <a:spcPct val="0"/>
              </a:spcBef>
              <a:buClr>
                <a:srgbClr val="F7FE62"/>
              </a:buClr>
            </a:pPr>
            <a:r>
              <a:rPr lang="en-US" dirty="0">
                <a:solidFill>
                  <a:schemeClr val="tx1"/>
                </a:solidFill>
                <a:latin typeface="Verdana" pitchFamily="34" charset="0"/>
                <a:ea typeface="Verdana" pitchFamily="34" charset="0"/>
                <a:cs typeface="Verdana" pitchFamily="34" charset="0"/>
              </a:rPr>
              <a:t>The training must include:</a:t>
            </a:r>
          </a:p>
          <a:p>
            <a:pPr marL="234950" lvl="2" algn="l">
              <a:lnSpc>
                <a:spcPct val="90000"/>
              </a:lnSpc>
              <a:spcBef>
                <a:spcPct val="0"/>
              </a:spcBef>
              <a:buFontTx/>
              <a:buChar char="•"/>
            </a:pPr>
            <a:r>
              <a:rPr lang="en-US" dirty="0">
                <a:solidFill>
                  <a:schemeClr val="tx1"/>
                </a:solidFill>
                <a:latin typeface="Verdana" pitchFamily="34" charset="0"/>
                <a:ea typeface="Verdana" pitchFamily="34" charset="0"/>
                <a:cs typeface="Verdana" pitchFamily="34" charset="0"/>
              </a:rPr>
              <a:t> Nature of electrical, </a:t>
            </a:r>
            <a:r>
              <a:rPr lang="en-US" dirty="0" smtClean="0">
                <a:solidFill>
                  <a:schemeClr val="tx1"/>
                </a:solidFill>
                <a:latin typeface="Verdana" pitchFamily="34" charset="0"/>
                <a:ea typeface="Verdana" pitchFamily="34" charset="0"/>
                <a:cs typeface="Verdana" pitchFamily="34" charset="0"/>
              </a:rPr>
              <a:t>fall,</a:t>
            </a:r>
          </a:p>
          <a:p>
            <a:pPr marL="234950" lvl="2" algn="l">
              <a:lnSpc>
                <a:spcPct val="90000"/>
              </a:lnSpc>
              <a:spcBef>
                <a:spcPct val="0"/>
              </a:spcBef>
            </a:pPr>
            <a:r>
              <a:rPr lang="en-US" dirty="0">
                <a:solidFill>
                  <a:schemeClr val="tx1"/>
                </a:solidFill>
                <a:latin typeface="Verdana" pitchFamily="34" charset="0"/>
                <a:ea typeface="Verdana" pitchFamily="34" charset="0"/>
                <a:cs typeface="Verdana" pitchFamily="34" charset="0"/>
              </a:rPr>
              <a:t> </a:t>
            </a:r>
            <a:r>
              <a:rPr lang="en-US" dirty="0" smtClean="0">
                <a:solidFill>
                  <a:schemeClr val="tx1"/>
                </a:solidFill>
                <a:latin typeface="Verdana" pitchFamily="34" charset="0"/>
                <a:ea typeface="Verdana" pitchFamily="34" charset="0"/>
                <a:cs typeface="Verdana" pitchFamily="34" charset="0"/>
              </a:rPr>
              <a:t> and </a:t>
            </a:r>
            <a:r>
              <a:rPr lang="en-US" dirty="0">
                <a:solidFill>
                  <a:schemeClr val="tx1"/>
                </a:solidFill>
                <a:latin typeface="Verdana" pitchFamily="34" charset="0"/>
                <a:ea typeface="Verdana" pitchFamily="34" charset="0"/>
                <a:cs typeface="Verdana" pitchFamily="34" charset="0"/>
              </a:rPr>
              <a:t>falling object hazards </a:t>
            </a:r>
          </a:p>
          <a:p>
            <a:pPr marL="234950" lvl="2" algn="l">
              <a:lnSpc>
                <a:spcPct val="90000"/>
              </a:lnSpc>
              <a:spcBef>
                <a:spcPct val="0"/>
              </a:spcBef>
              <a:buFontTx/>
              <a:buChar char="•"/>
            </a:pPr>
            <a:r>
              <a:rPr lang="en-US" dirty="0">
                <a:solidFill>
                  <a:schemeClr val="tx1"/>
                </a:solidFill>
                <a:latin typeface="Verdana" pitchFamily="34" charset="0"/>
                <a:ea typeface="Verdana" pitchFamily="34" charset="0"/>
                <a:cs typeface="Verdana" pitchFamily="34" charset="0"/>
              </a:rPr>
              <a:t> How to deal with </a:t>
            </a:r>
            <a:r>
              <a:rPr lang="en-US" dirty="0" smtClean="0">
                <a:solidFill>
                  <a:schemeClr val="tx1"/>
                </a:solidFill>
                <a:latin typeface="Verdana" pitchFamily="34" charset="0"/>
                <a:ea typeface="Verdana" pitchFamily="34" charset="0"/>
                <a:cs typeface="Verdana" pitchFamily="34" charset="0"/>
              </a:rPr>
              <a:t>electrical</a:t>
            </a:r>
          </a:p>
          <a:p>
            <a:pPr marL="234950" lvl="2" algn="l">
              <a:lnSpc>
                <a:spcPct val="90000"/>
              </a:lnSpc>
              <a:spcBef>
                <a:spcPct val="0"/>
              </a:spcBef>
            </a:pPr>
            <a:r>
              <a:rPr lang="en-US" dirty="0">
                <a:solidFill>
                  <a:schemeClr val="tx1"/>
                </a:solidFill>
                <a:latin typeface="Verdana" pitchFamily="34" charset="0"/>
                <a:ea typeface="Verdana" pitchFamily="34" charset="0"/>
                <a:cs typeface="Verdana" pitchFamily="34" charset="0"/>
              </a:rPr>
              <a:t> </a:t>
            </a:r>
            <a:r>
              <a:rPr lang="en-US" dirty="0" smtClean="0">
                <a:solidFill>
                  <a:schemeClr val="tx1"/>
                </a:solidFill>
                <a:latin typeface="Verdana" pitchFamily="34" charset="0"/>
                <a:ea typeface="Verdana" pitchFamily="34" charset="0"/>
                <a:cs typeface="Verdana" pitchFamily="34" charset="0"/>
              </a:rPr>
              <a:t> hazards </a:t>
            </a:r>
            <a:r>
              <a:rPr lang="en-US" dirty="0">
                <a:solidFill>
                  <a:schemeClr val="tx1"/>
                </a:solidFill>
                <a:latin typeface="Verdana" pitchFamily="34" charset="0"/>
                <a:ea typeface="Verdana" pitchFamily="34" charset="0"/>
                <a:cs typeface="Verdana" pitchFamily="34" charset="0"/>
              </a:rPr>
              <a:t>and fall </a:t>
            </a:r>
            <a:r>
              <a:rPr lang="en-US" dirty="0" smtClean="0">
                <a:solidFill>
                  <a:schemeClr val="tx1"/>
                </a:solidFill>
                <a:latin typeface="Verdana" pitchFamily="34" charset="0"/>
                <a:ea typeface="Verdana" pitchFamily="34" charset="0"/>
                <a:cs typeface="Verdana" pitchFamily="34" charset="0"/>
              </a:rPr>
              <a:t>protection</a:t>
            </a:r>
          </a:p>
          <a:p>
            <a:pPr marL="234950" lvl="2" algn="l">
              <a:lnSpc>
                <a:spcPct val="90000"/>
              </a:lnSpc>
              <a:spcBef>
                <a:spcPct val="0"/>
              </a:spcBef>
            </a:pPr>
            <a:r>
              <a:rPr lang="en-US" dirty="0">
                <a:solidFill>
                  <a:schemeClr val="tx1"/>
                </a:solidFill>
                <a:latin typeface="Verdana" pitchFamily="34" charset="0"/>
                <a:ea typeface="Verdana" pitchFamily="34" charset="0"/>
                <a:cs typeface="Verdana" pitchFamily="34" charset="0"/>
              </a:rPr>
              <a:t> </a:t>
            </a:r>
            <a:r>
              <a:rPr lang="en-US" dirty="0" smtClean="0">
                <a:solidFill>
                  <a:schemeClr val="tx1"/>
                </a:solidFill>
                <a:latin typeface="Verdana" pitchFamily="34" charset="0"/>
                <a:ea typeface="Verdana" pitchFamily="34" charset="0"/>
                <a:cs typeface="Verdana" pitchFamily="34" charset="0"/>
              </a:rPr>
              <a:t> systems</a:t>
            </a:r>
            <a:endParaRPr lang="en-US" dirty="0">
              <a:solidFill>
                <a:schemeClr val="tx1"/>
              </a:solidFill>
              <a:latin typeface="Verdana" pitchFamily="34" charset="0"/>
              <a:ea typeface="Verdana" pitchFamily="34" charset="0"/>
              <a:cs typeface="Verdana" pitchFamily="34" charset="0"/>
            </a:endParaRPr>
          </a:p>
          <a:p>
            <a:pPr marL="234950" lvl="2" algn="l">
              <a:lnSpc>
                <a:spcPct val="90000"/>
              </a:lnSpc>
              <a:spcBef>
                <a:spcPct val="0"/>
              </a:spcBef>
              <a:buFontTx/>
              <a:buChar char="•"/>
            </a:pPr>
            <a:r>
              <a:rPr lang="en-US" dirty="0">
                <a:solidFill>
                  <a:schemeClr val="tx1"/>
                </a:solidFill>
                <a:latin typeface="Verdana" pitchFamily="34" charset="0"/>
                <a:ea typeface="Verdana" pitchFamily="34" charset="0"/>
                <a:cs typeface="Verdana" pitchFamily="34" charset="0"/>
              </a:rPr>
              <a:t> Proper use of the scaffold</a:t>
            </a:r>
          </a:p>
          <a:p>
            <a:pPr marL="234950" lvl="2" algn="l">
              <a:lnSpc>
                <a:spcPct val="90000"/>
              </a:lnSpc>
              <a:spcBef>
                <a:spcPct val="0"/>
              </a:spcBef>
              <a:buFontTx/>
              <a:buChar char="•"/>
            </a:pPr>
            <a:r>
              <a:rPr lang="en-US" dirty="0">
                <a:solidFill>
                  <a:schemeClr val="tx1"/>
                </a:solidFill>
                <a:latin typeface="Verdana" pitchFamily="34" charset="0"/>
                <a:ea typeface="Verdana" pitchFamily="34" charset="0"/>
                <a:cs typeface="Verdana" pitchFamily="34" charset="0"/>
              </a:rPr>
              <a:t> Scaffold load capacities</a:t>
            </a:r>
          </a:p>
          <a:p>
            <a:pPr marL="234950" lvl="2" algn="l">
              <a:spcBef>
                <a:spcPct val="0"/>
              </a:spcBef>
              <a:buClr>
                <a:srgbClr val="F7FE62"/>
              </a:buClr>
            </a:pPr>
            <a:r>
              <a:rPr lang="en-US" dirty="0">
                <a:solidFill>
                  <a:schemeClr val="tx1"/>
                </a:solidFill>
                <a:latin typeface="Verdana" pitchFamily="34" charset="0"/>
                <a:ea typeface="Verdana" pitchFamily="34" charset="0"/>
                <a:cs typeface="Verdana" pitchFamily="34" charset="0"/>
              </a:rPr>
              <a:t> </a:t>
            </a:r>
          </a:p>
          <a:p>
            <a:pPr algn="l">
              <a:spcBef>
                <a:spcPct val="0"/>
              </a:spcBef>
            </a:pPr>
            <a:r>
              <a:rPr lang="en-US" dirty="0">
                <a:solidFill>
                  <a:schemeClr val="tx1"/>
                </a:solidFill>
                <a:ea typeface="Verdana" pitchFamily="34" charset="0"/>
                <a:cs typeface="Verdana" pitchFamily="34" charset="0"/>
              </a:rPr>
              <a:t>   Retrain as necessary</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52</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16386" name="Picture 2" descr="Explanation for Pasma Scaffold Mobile Tower Training"/>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410200" y="1295400"/>
            <a:ext cx="2857500" cy="2143125"/>
          </a:xfrm>
          <a:prstGeom prst="rect">
            <a:avLst/>
          </a:prstGeom>
          <a:noFill/>
          <a:extLst>
            <a:ext uri="{909E8E84-426E-40DD-AFC4-6F175D3DCCD1}">
              <a14:hiddenFill xmlns:a14="http://schemas.microsoft.com/office/drawing/2010/main">
                <a:solidFill>
                  <a:srgbClr val="FFFFFF"/>
                </a:solidFill>
              </a14:hiddenFill>
            </a:ext>
          </a:extLst>
        </p:spPr>
      </p:pic>
      <p:pic>
        <p:nvPicPr>
          <p:cNvPr id="16388" name="Picture 4" descr="https://sp.yimg.com/ib/th?id=HN.607996395530814099&amp;pid=15.1&amp;P=0"/>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486400" y="3886200"/>
            <a:ext cx="2857500" cy="1895476"/>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1160663329"/>
      </p:ext>
    </p:extLst>
  </p:cSld>
  <p:clrMapOvr>
    <a:masterClrMapping/>
  </p:clrMapOvr>
</p:sld>
</file>

<file path=ppt/slides/slide53.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Training Erectors</a:t>
            </a:r>
          </a:p>
        </p:txBody>
      </p:sp>
      <p:sp>
        <p:nvSpPr>
          <p:cNvPr id="4099" name="Subtitle 2"/>
          <p:cNvSpPr>
            <a:spLocks noGrp="1"/>
          </p:cNvSpPr>
          <p:nvPr>
            <p:ph type="subTitle" idx="1"/>
          </p:nvPr>
        </p:nvSpPr>
        <p:spPr>
          <a:xfrm>
            <a:off x="533400" y="1971675"/>
            <a:ext cx="4572000" cy="3886200"/>
          </a:xfrm>
        </p:spPr>
        <p:txBody>
          <a:bodyPr/>
          <a:lstStyle/>
          <a:p>
            <a:pPr algn="l"/>
            <a:r>
              <a:rPr lang="en-US" dirty="0">
                <a:solidFill>
                  <a:schemeClr val="tx1"/>
                </a:solidFill>
              </a:rPr>
              <a:t>Train employees involved in erecting, disassembling, moving, operating, repairing, maintaining, or inspecting a scaffold to recognize its hazards and the correct procedures to use</a:t>
            </a:r>
            <a:r>
              <a:rPr lang="en-US" sz="2000" dirty="0">
                <a:solidFill>
                  <a:schemeClr val="tx1"/>
                </a:solidFill>
              </a:rPr>
              <a:t> </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53</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17410" name="Picture 2" descr="OSHA &amp; Training Services"/>
          <p:cNvPicPr>
            <a:picLocks noChangeAspect="1" noChangeArrowheads="1"/>
          </p:cNvPicPr>
          <p:nvPr/>
        </p:nvPicPr>
        <p:blipFill>
          <a:blip r:embed="rId3">
            <a:extLst>
              <a:ext uri="{28A0092B-C50C-407E-A947-70E740481C1C}">
                <a14:useLocalDpi xmlns:a14="http://schemas.microsoft.com/office/drawing/2010/main" val="0"/>
              </a:ext>
            </a:extLst>
          </a:blip>
          <a:srcRect/>
          <a:stretch>
            <a:fillRect/>
          </a:stretch>
        </p:blipFill>
        <p:spPr bwMode="auto">
          <a:xfrm>
            <a:off x="5334000" y="1447800"/>
            <a:ext cx="2857500" cy="2085976"/>
          </a:xfrm>
          <a:prstGeom prst="rect">
            <a:avLst/>
          </a:prstGeom>
          <a:noFill/>
          <a:extLst>
            <a:ext uri="{909E8E84-426E-40DD-AFC4-6F175D3DCCD1}">
              <a14:hiddenFill xmlns:a14="http://schemas.microsoft.com/office/drawing/2010/main">
                <a:solidFill>
                  <a:srgbClr val="FFFFFF"/>
                </a:solidFill>
              </a14:hiddenFill>
            </a:ext>
          </a:extLst>
        </p:spPr>
      </p:pic>
      <p:pic>
        <p:nvPicPr>
          <p:cNvPr id="17412" name="Picture 4" descr="CMC Construction Services Scaffolding Training"/>
          <p:cNvPicPr>
            <a:picLocks noChangeAspect="1" noChangeArrowheads="1"/>
          </p:cNvPicPr>
          <p:nvPr/>
        </p:nvPicPr>
        <p:blipFill>
          <a:blip r:embed="rId4">
            <a:extLst>
              <a:ext uri="{28A0092B-C50C-407E-A947-70E740481C1C}">
                <a14:useLocalDpi xmlns:a14="http://schemas.microsoft.com/office/drawing/2010/main" val="0"/>
              </a:ext>
            </a:extLst>
          </a:blip>
          <a:srcRect/>
          <a:stretch>
            <a:fillRect/>
          </a:stretch>
        </p:blipFill>
        <p:spPr bwMode="auto">
          <a:xfrm>
            <a:off x="5334000" y="3810000"/>
            <a:ext cx="2857500" cy="2143125"/>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2556879139"/>
      </p:ext>
    </p:extLst>
  </p:cSld>
  <p:clrMapOvr>
    <a:masterClrMapping/>
  </p:clrMapOvr>
</p:sld>
</file>

<file path=ppt/slides/slide54.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Scaffolding</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54</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2" name="Rectangle 1"/>
          <p:cNvSpPr/>
          <p:nvPr/>
        </p:nvSpPr>
        <p:spPr>
          <a:xfrm>
            <a:off x="533400" y="1447800"/>
            <a:ext cx="8229600" cy="4524315"/>
          </a:xfrm>
          <a:prstGeom prst="rect">
            <a:avLst/>
          </a:prstGeom>
        </p:spPr>
        <p:txBody>
          <a:bodyPr wrap="square">
            <a:spAutoFit/>
          </a:bodyPr>
          <a:lstStyle/>
          <a:p>
            <a:pPr algn="ctr"/>
            <a:r>
              <a:rPr lang="en-US" altLang="en-US" sz="2400" dirty="0" smtClean="0">
                <a:latin typeface="Verdana" panose="020B0604030504040204" pitchFamily="34" charset="0"/>
                <a:ea typeface="Verdana" panose="020B0604030504040204" pitchFamily="34" charset="0"/>
                <a:cs typeface="Verdana" panose="020B0604030504040204" pitchFamily="34" charset="0"/>
              </a:rPr>
              <a:t>General Requirements</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smtClean="0">
                <a:latin typeface="Verdana" panose="020B0604030504040204" pitchFamily="34" charset="0"/>
                <a:ea typeface="Verdana" panose="020B0604030504040204" pitchFamily="34" charset="0"/>
                <a:cs typeface="Verdana" panose="020B0604030504040204" pitchFamily="34" charset="0"/>
              </a:rPr>
              <a:t>Must </a:t>
            </a:r>
            <a:r>
              <a:rPr lang="en-US" altLang="en-US" sz="2400" dirty="0">
                <a:latin typeface="Verdana" panose="020B0604030504040204" pitchFamily="34" charset="0"/>
                <a:ea typeface="Verdana" panose="020B0604030504040204" pitchFamily="34" charset="0"/>
                <a:cs typeface="Verdana" panose="020B0604030504040204" pitchFamily="34" charset="0"/>
              </a:rPr>
              <a:t>be maintained in a safe condition.</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Must not be altered or moved horizontally while    in use.</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Should not be loaded in excess of the working   load for which they are intended.</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Materials hoisted onto a scaffold must have a tag line.</a:t>
            </a:r>
          </a:p>
        </p:txBody>
      </p:sp>
    </p:spTree>
    <p:extLst>
      <p:ext uri="{BB962C8B-B14F-4D97-AF65-F5344CB8AC3E}">
        <p14:creationId xmlns:p14="http://schemas.microsoft.com/office/powerpoint/2010/main" val="3735457112"/>
      </p:ext>
    </p:extLst>
  </p:cSld>
  <p:clrMapOvr>
    <a:masterClrMapping/>
  </p:clrMapOvr>
</p:sld>
</file>

<file path=ppt/slides/slide55.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Scaffolding</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prstClr val="white"/>
                </a:solidFill>
                <a:latin typeface="Verdana" pitchFamily="34" charset="0"/>
              </a:rPr>
              <a:pPr algn="ctr" fontAlgn="base">
                <a:spcBef>
                  <a:spcPct val="0"/>
                </a:spcBef>
                <a:spcAft>
                  <a:spcPct val="0"/>
                </a:spcAft>
                <a:defRPr/>
              </a:pPr>
              <a:t>55</a:t>
            </a:fld>
            <a:endParaRPr lang="en-US" sz="1400" smtClean="0">
              <a:solidFill>
                <a:prstClr val="white"/>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prstClr val="white"/>
                </a:solidFill>
                <a:latin typeface="Verdana" pitchFamily="34" charset="0"/>
              </a:rPr>
              <a:t>PPT-111-02</a:t>
            </a:r>
          </a:p>
        </p:txBody>
      </p:sp>
      <p:sp>
        <p:nvSpPr>
          <p:cNvPr id="2" name="Rectangle 1"/>
          <p:cNvSpPr/>
          <p:nvPr/>
        </p:nvSpPr>
        <p:spPr>
          <a:xfrm>
            <a:off x="381000" y="1143000"/>
            <a:ext cx="8153400" cy="4893647"/>
          </a:xfrm>
          <a:prstGeom prst="rect">
            <a:avLst/>
          </a:prstGeom>
        </p:spPr>
        <p:txBody>
          <a:bodyPr wrap="square">
            <a:spAutoFit/>
          </a:bodyPr>
          <a:lstStyle/>
          <a:p>
            <a:pPr algn="ctr"/>
            <a:r>
              <a:rPr lang="en-US" altLang="en-US" sz="2400" dirty="0" smtClean="0">
                <a:latin typeface="Verdana" panose="020B0604030504040204" pitchFamily="34" charset="0"/>
                <a:ea typeface="Verdana" panose="020B0604030504040204" pitchFamily="34" charset="0"/>
                <a:cs typeface="Verdana" panose="020B0604030504040204" pitchFamily="34" charset="0"/>
              </a:rPr>
              <a:t>General Requirements</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smtClean="0">
                <a:latin typeface="Verdana" panose="020B0604030504040204" pitchFamily="34" charset="0"/>
                <a:ea typeface="Verdana" panose="020B0604030504040204" pitchFamily="34" charset="0"/>
                <a:cs typeface="Verdana" panose="020B0604030504040204" pitchFamily="34" charset="0"/>
              </a:rPr>
              <a:t>Timbers</a:t>
            </a:r>
            <a:r>
              <a:rPr lang="en-US" altLang="en-US" sz="2400" dirty="0">
                <a:latin typeface="Verdana" panose="020B0604030504040204" pitchFamily="34" charset="0"/>
                <a:ea typeface="Verdana" panose="020B0604030504040204" pitchFamily="34" charset="0"/>
                <a:cs typeface="Verdana" panose="020B0604030504040204" pitchFamily="34" charset="0"/>
              </a:rPr>
              <a:t>, wood, nails and bolts must be          adequate size.</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All planking and platforms must be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overlapped (by </a:t>
            </a:r>
            <a:r>
              <a:rPr lang="en-US" altLang="en-US" sz="2400" dirty="0">
                <a:latin typeface="Verdana" panose="020B0604030504040204" pitchFamily="34" charset="0"/>
                <a:ea typeface="Verdana" panose="020B0604030504040204" pitchFamily="34" charset="0"/>
                <a:cs typeface="Verdana" panose="020B0604030504040204" pitchFamily="34" charset="0"/>
              </a:rPr>
              <a:t>at least 12 inches).</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An access ladder or equivalent safe access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must </a:t>
            </a:r>
            <a:r>
              <a:rPr lang="en-US" altLang="en-US" sz="2400" dirty="0">
                <a:latin typeface="Verdana" panose="020B0604030504040204" pitchFamily="34" charset="0"/>
                <a:ea typeface="Verdana" panose="020B0604030504040204" pitchFamily="34" charset="0"/>
                <a:cs typeface="Verdana" panose="020B0604030504040204" pitchFamily="34" charset="0"/>
              </a:rPr>
              <a:t>be provided.</a:t>
            </a:r>
          </a:p>
          <a:p>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Tools, materials and debris must not be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allowed </a:t>
            </a:r>
            <a:r>
              <a:rPr lang="en-US" altLang="en-US" sz="2400" dirty="0">
                <a:latin typeface="Verdana" panose="020B0604030504040204" pitchFamily="34" charset="0"/>
                <a:ea typeface="Verdana" panose="020B0604030504040204" pitchFamily="34" charset="0"/>
                <a:cs typeface="Verdana" panose="020B0604030504040204" pitchFamily="34" charset="0"/>
              </a:rPr>
              <a:t>to accumulate on scaffolding.</a:t>
            </a:r>
          </a:p>
        </p:txBody>
      </p:sp>
    </p:spTree>
    <p:extLst>
      <p:ext uri="{BB962C8B-B14F-4D97-AF65-F5344CB8AC3E}">
        <p14:creationId xmlns:p14="http://schemas.microsoft.com/office/powerpoint/2010/main" val="1157231829"/>
      </p:ext>
    </p:extLst>
  </p:cSld>
  <p:clrMapOvr>
    <a:masterClrMapping/>
  </p:clrMapOvr>
</p:sld>
</file>

<file path=ppt/slides/slide56.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Summary</a:t>
            </a:r>
          </a:p>
        </p:txBody>
      </p:sp>
      <p:sp>
        <p:nvSpPr>
          <p:cNvPr id="4099" name="Subtitle 2"/>
          <p:cNvSpPr>
            <a:spLocks noGrp="1"/>
          </p:cNvSpPr>
          <p:nvPr>
            <p:ph type="subTitle" idx="1"/>
          </p:nvPr>
        </p:nvSpPr>
        <p:spPr>
          <a:xfrm>
            <a:off x="609600" y="1295400"/>
            <a:ext cx="7924800" cy="4800600"/>
          </a:xfrm>
        </p:spPr>
        <p:txBody>
          <a:bodyPr/>
          <a:lstStyle/>
          <a:p>
            <a:pPr algn="l" eaLnBrk="1" hangingPunct="1"/>
            <a:r>
              <a:rPr lang="en-US" dirty="0" smtClean="0">
                <a:solidFill>
                  <a:srgbClr val="FF0000"/>
                </a:solidFill>
              </a:rPr>
              <a:t>Remember to:</a:t>
            </a:r>
          </a:p>
          <a:p>
            <a:pPr marL="342900" indent="-342900" algn="l" eaLnBrk="1" hangingPunct="1">
              <a:buFont typeface="Wingdings" pitchFamily="2" charset="2"/>
              <a:buChar char="§"/>
            </a:pPr>
            <a:r>
              <a:rPr lang="en-US" dirty="0" smtClean="0">
                <a:solidFill>
                  <a:schemeClr val="tx1"/>
                </a:solidFill>
                <a:ea typeface="Verdana" pitchFamily="34" charset="0"/>
                <a:cs typeface="Verdana" pitchFamily="34" charset="0"/>
              </a:rPr>
              <a:t>Use </a:t>
            </a:r>
            <a:r>
              <a:rPr lang="en-US" dirty="0">
                <a:solidFill>
                  <a:schemeClr val="tx1"/>
                </a:solidFill>
                <a:ea typeface="Verdana" pitchFamily="34" charset="0"/>
                <a:cs typeface="Verdana" pitchFamily="34" charset="0"/>
              </a:rPr>
              <a:t>appropriate scaffold construction </a:t>
            </a:r>
            <a:r>
              <a:rPr lang="en-US" dirty="0" smtClean="0">
                <a:solidFill>
                  <a:schemeClr val="tx1"/>
                </a:solidFill>
                <a:ea typeface="Verdana" pitchFamily="34" charset="0"/>
                <a:cs typeface="Verdana" pitchFamily="34" charset="0"/>
              </a:rPr>
              <a:t>methods</a:t>
            </a:r>
          </a:p>
          <a:p>
            <a:pPr marL="342900" indent="-342900" algn="l" eaLnBrk="1" hangingPunct="1">
              <a:buFont typeface="Wingdings" pitchFamily="2" charset="2"/>
              <a:buChar char="§"/>
            </a:pPr>
            <a:r>
              <a:rPr lang="en-US" sz="2400" dirty="0" smtClean="0">
                <a:solidFill>
                  <a:schemeClr val="tx1"/>
                </a:solidFill>
                <a:latin typeface="Verdana" pitchFamily="34" charset="0"/>
                <a:ea typeface="Verdana" pitchFamily="34" charset="0"/>
                <a:cs typeface="Verdana" pitchFamily="34" charset="0"/>
              </a:rPr>
              <a:t>Erect</a:t>
            </a:r>
            <a:r>
              <a:rPr lang="en-US" sz="2400" dirty="0">
                <a:solidFill>
                  <a:schemeClr val="tx1"/>
                </a:solidFill>
                <a:latin typeface="Verdana" pitchFamily="34" charset="0"/>
                <a:ea typeface="Verdana" pitchFamily="34" charset="0"/>
                <a:cs typeface="Verdana" pitchFamily="34" charset="0"/>
              </a:rPr>
              <a:t>, move, or alter scaffold </a:t>
            </a:r>
            <a:r>
              <a:rPr lang="en-US" sz="2400" dirty="0" smtClean="0">
                <a:solidFill>
                  <a:schemeClr val="tx1"/>
                </a:solidFill>
                <a:latin typeface="Verdana" pitchFamily="34" charset="0"/>
                <a:ea typeface="Verdana" pitchFamily="34" charset="0"/>
                <a:cs typeface="Verdana" pitchFamily="34" charset="0"/>
              </a:rPr>
              <a:t>properly</a:t>
            </a:r>
          </a:p>
          <a:p>
            <a:pPr marL="342900" indent="-342900" algn="l" eaLnBrk="1" hangingPunct="1">
              <a:buFont typeface="Wingdings" pitchFamily="2" charset="2"/>
              <a:buChar char="§"/>
            </a:pPr>
            <a:r>
              <a:rPr lang="en-US" sz="2400" dirty="0" smtClean="0">
                <a:solidFill>
                  <a:schemeClr val="tx1"/>
                </a:solidFill>
                <a:latin typeface="Verdana" pitchFamily="34" charset="0"/>
                <a:ea typeface="Verdana" pitchFamily="34" charset="0"/>
                <a:cs typeface="Verdana" pitchFamily="34" charset="0"/>
              </a:rPr>
              <a:t>Protect </a:t>
            </a:r>
            <a:r>
              <a:rPr lang="en-US" sz="2400" dirty="0">
                <a:solidFill>
                  <a:schemeClr val="tx1"/>
                </a:solidFill>
                <a:latin typeface="Verdana" pitchFamily="34" charset="0"/>
                <a:ea typeface="Verdana" pitchFamily="34" charset="0"/>
                <a:cs typeface="Verdana" pitchFamily="34" charset="0"/>
              </a:rPr>
              <a:t>from falling objects or </a:t>
            </a:r>
            <a:r>
              <a:rPr lang="en-US" sz="2400" dirty="0" smtClean="0">
                <a:solidFill>
                  <a:schemeClr val="tx1"/>
                </a:solidFill>
                <a:latin typeface="Verdana" pitchFamily="34" charset="0"/>
                <a:ea typeface="Verdana" pitchFamily="34" charset="0"/>
                <a:cs typeface="Verdana" pitchFamily="34" charset="0"/>
              </a:rPr>
              <a:t>tools</a:t>
            </a:r>
          </a:p>
          <a:p>
            <a:pPr marL="342900" indent="-342900" algn="l" eaLnBrk="1" hangingPunct="1">
              <a:buFont typeface="Wingdings" pitchFamily="2" charset="2"/>
              <a:buChar char="§"/>
            </a:pPr>
            <a:r>
              <a:rPr lang="en-US" dirty="0" smtClean="0">
                <a:solidFill>
                  <a:schemeClr val="tx1"/>
                </a:solidFill>
                <a:ea typeface="Verdana" pitchFamily="34" charset="0"/>
                <a:cs typeface="Verdana" pitchFamily="34" charset="0"/>
              </a:rPr>
              <a:t>Ensure </a:t>
            </a:r>
            <a:r>
              <a:rPr lang="en-US" dirty="0">
                <a:solidFill>
                  <a:schemeClr val="tx1"/>
                </a:solidFill>
                <a:ea typeface="Verdana" pitchFamily="34" charset="0"/>
                <a:cs typeface="Verdana" pitchFamily="34" charset="0"/>
              </a:rPr>
              <a:t>stable </a:t>
            </a:r>
            <a:r>
              <a:rPr lang="en-US" dirty="0" smtClean="0">
                <a:solidFill>
                  <a:schemeClr val="tx1"/>
                </a:solidFill>
                <a:ea typeface="Verdana" pitchFamily="34" charset="0"/>
                <a:cs typeface="Verdana" pitchFamily="34" charset="0"/>
              </a:rPr>
              <a:t>access</a:t>
            </a:r>
          </a:p>
          <a:p>
            <a:pPr marL="342900" indent="-342900" algn="l" eaLnBrk="1" hangingPunct="1">
              <a:buFont typeface="Wingdings" pitchFamily="2" charset="2"/>
              <a:buChar char="§"/>
            </a:pPr>
            <a:r>
              <a:rPr lang="en-US" dirty="0" smtClean="0">
                <a:solidFill>
                  <a:schemeClr val="tx1"/>
                </a:solidFill>
                <a:ea typeface="Verdana" pitchFamily="34" charset="0"/>
                <a:cs typeface="Verdana" pitchFamily="34" charset="0"/>
              </a:rPr>
              <a:t>Use </a:t>
            </a:r>
            <a:r>
              <a:rPr lang="en-US" dirty="0">
                <a:solidFill>
                  <a:schemeClr val="tx1"/>
                </a:solidFill>
                <a:ea typeface="Verdana" pitchFamily="34" charset="0"/>
                <a:cs typeface="Verdana" pitchFamily="34" charset="0"/>
              </a:rPr>
              <a:t>a competent </a:t>
            </a:r>
            <a:r>
              <a:rPr lang="en-US" dirty="0" smtClean="0">
                <a:solidFill>
                  <a:schemeClr val="tx1"/>
                </a:solidFill>
                <a:ea typeface="Verdana" pitchFamily="34" charset="0"/>
                <a:cs typeface="Verdana" pitchFamily="34" charset="0"/>
              </a:rPr>
              <a:t>person</a:t>
            </a:r>
          </a:p>
          <a:p>
            <a:pPr marL="342900" indent="-342900" algn="l" eaLnBrk="1" hangingPunct="1">
              <a:buFont typeface="Wingdings" pitchFamily="2" charset="2"/>
              <a:buChar char="§"/>
            </a:pPr>
            <a:r>
              <a:rPr lang="en-US" sz="2400" dirty="0" smtClean="0">
                <a:solidFill>
                  <a:schemeClr val="tx1"/>
                </a:solidFill>
                <a:latin typeface="Verdana" pitchFamily="34" charset="0"/>
                <a:ea typeface="Verdana" pitchFamily="34" charset="0"/>
                <a:cs typeface="Verdana" pitchFamily="34" charset="0"/>
              </a:rPr>
              <a:t>Train </a:t>
            </a:r>
            <a:r>
              <a:rPr lang="en-US" sz="2400" dirty="0">
                <a:solidFill>
                  <a:schemeClr val="tx1"/>
                </a:solidFill>
                <a:latin typeface="Verdana" pitchFamily="34" charset="0"/>
                <a:ea typeface="Verdana" pitchFamily="34" charset="0"/>
                <a:cs typeface="Verdana" pitchFamily="34" charset="0"/>
              </a:rPr>
              <a:t>on scaffold construction and the hazards  involved with </a:t>
            </a:r>
            <a:r>
              <a:rPr lang="en-US" sz="2400" dirty="0" smtClean="0">
                <a:solidFill>
                  <a:schemeClr val="tx1"/>
                </a:solidFill>
                <a:latin typeface="Verdana" pitchFamily="34" charset="0"/>
                <a:ea typeface="Verdana" pitchFamily="34" charset="0"/>
                <a:cs typeface="Verdana" pitchFamily="34" charset="0"/>
              </a:rPr>
              <a:t>scaffolds</a:t>
            </a:r>
          </a:p>
          <a:p>
            <a:pPr marL="342900" indent="-342900" algn="l" eaLnBrk="1" hangingPunct="1">
              <a:buFont typeface="Wingdings" pitchFamily="2" charset="2"/>
              <a:buChar char="§"/>
            </a:pPr>
            <a:r>
              <a:rPr lang="en-US" sz="2400" dirty="0" smtClean="0">
                <a:solidFill>
                  <a:schemeClr val="tx1"/>
                </a:solidFill>
                <a:latin typeface="Verdana" pitchFamily="34" charset="0"/>
                <a:ea typeface="Verdana" pitchFamily="34" charset="0"/>
                <a:cs typeface="Verdana" pitchFamily="34" charset="0"/>
              </a:rPr>
              <a:t>Inspect </a:t>
            </a:r>
            <a:r>
              <a:rPr lang="en-US" sz="2400" dirty="0">
                <a:solidFill>
                  <a:schemeClr val="tx1"/>
                </a:solidFill>
                <a:latin typeface="Verdana" pitchFamily="34" charset="0"/>
                <a:ea typeface="Verdana" pitchFamily="34" charset="0"/>
                <a:cs typeface="Verdana" pitchFamily="34" charset="0"/>
              </a:rPr>
              <a:t>scaffold before each shift and after </a:t>
            </a:r>
            <a:r>
              <a:rPr lang="en-US" sz="2400" dirty="0" smtClean="0">
                <a:solidFill>
                  <a:schemeClr val="tx1"/>
                </a:solidFill>
                <a:latin typeface="Verdana" pitchFamily="34" charset="0"/>
                <a:ea typeface="Verdana" pitchFamily="34" charset="0"/>
                <a:cs typeface="Verdana" pitchFamily="34" charset="0"/>
              </a:rPr>
              <a:t>alterations</a:t>
            </a:r>
          </a:p>
          <a:p>
            <a:pPr marL="342900" indent="-342900" algn="l" eaLnBrk="1" hangingPunct="1">
              <a:buFont typeface="Wingdings" pitchFamily="2" charset="2"/>
              <a:buChar char="§"/>
            </a:pPr>
            <a:r>
              <a:rPr lang="en-US" sz="2400" dirty="0" smtClean="0">
                <a:solidFill>
                  <a:schemeClr val="tx1"/>
                </a:solidFill>
                <a:latin typeface="Verdana" pitchFamily="34" charset="0"/>
                <a:ea typeface="Verdana" pitchFamily="34" charset="0"/>
                <a:cs typeface="Verdana" pitchFamily="34" charset="0"/>
              </a:rPr>
              <a:t>Determine </a:t>
            </a:r>
            <a:r>
              <a:rPr lang="en-US" sz="2400" dirty="0">
                <a:solidFill>
                  <a:schemeClr val="tx1"/>
                </a:solidFill>
                <a:latin typeface="Verdana" pitchFamily="34" charset="0"/>
                <a:ea typeface="Verdana" pitchFamily="34" charset="0"/>
                <a:cs typeface="Verdana" pitchFamily="34" charset="0"/>
              </a:rPr>
              <a:t>fall protection requirements</a:t>
            </a:r>
          </a:p>
          <a:p>
            <a:pPr algn="l" eaLnBrk="1" hangingPunct="1"/>
            <a:endParaRPr lang="en-US" dirty="0" smtClean="0">
              <a:solidFill>
                <a:schemeClr val="tx1"/>
              </a:solidFill>
            </a:endParaRP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56</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spTree>
    <p:extLst>
      <p:ext uri="{BB962C8B-B14F-4D97-AF65-F5344CB8AC3E}">
        <p14:creationId xmlns:p14="http://schemas.microsoft.com/office/powerpoint/2010/main" val="1636034618"/>
      </p:ext>
    </p:extLst>
  </p:cSld>
  <p:clrMapOvr>
    <a:masterClrMapping/>
  </p:clrMapOvr>
</p:sld>
</file>

<file path=ppt/slides/slide57.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Contact Information</a:t>
            </a:r>
          </a:p>
        </p:txBody>
      </p:sp>
      <p:sp>
        <p:nvSpPr>
          <p:cNvPr id="4099" name="Subtitle 2"/>
          <p:cNvSpPr>
            <a:spLocks noGrp="1"/>
          </p:cNvSpPr>
          <p:nvPr>
            <p:ph type="subTitle" idx="1"/>
          </p:nvPr>
        </p:nvSpPr>
        <p:spPr>
          <a:xfrm>
            <a:off x="609600" y="1295400"/>
            <a:ext cx="7924800" cy="2286000"/>
          </a:xfrm>
        </p:spPr>
        <p:txBody>
          <a:bodyPr/>
          <a:lstStyle/>
          <a:p>
            <a:pPr algn="l"/>
            <a:r>
              <a:rPr lang="en-US" b="1" dirty="0">
                <a:solidFill>
                  <a:srgbClr val="0070C0"/>
                </a:solidFill>
                <a:ea typeface="Verdana" pitchFamily="34" charset="0"/>
                <a:cs typeface="Verdana" pitchFamily="34" charset="0"/>
              </a:rPr>
              <a:t>Health &amp; Safety Training Specialists</a:t>
            </a:r>
          </a:p>
          <a:p>
            <a:pPr algn="l"/>
            <a:r>
              <a:rPr lang="en-US" b="1" dirty="0">
                <a:solidFill>
                  <a:srgbClr val="0070C0"/>
                </a:solidFill>
                <a:ea typeface="Verdana" pitchFamily="34" charset="0"/>
                <a:cs typeface="Verdana" pitchFamily="34" charset="0"/>
              </a:rPr>
              <a:t>1171 South Cameron Street, Room 324</a:t>
            </a:r>
          </a:p>
          <a:p>
            <a:pPr algn="l"/>
            <a:r>
              <a:rPr lang="en-US" b="1" dirty="0">
                <a:solidFill>
                  <a:srgbClr val="0070C0"/>
                </a:solidFill>
                <a:ea typeface="Verdana" pitchFamily="34" charset="0"/>
                <a:cs typeface="Verdana" pitchFamily="34" charset="0"/>
              </a:rPr>
              <a:t>Harrisburg, PA 17104-2501</a:t>
            </a:r>
          </a:p>
          <a:p>
            <a:pPr algn="l"/>
            <a:r>
              <a:rPr lang="en-US" b="1" dirty="0">
                <a:solidFill>
                  <a:srgbClr val="0070C0"/>
                </a:solidFill>
                <a:ea typeface="Verdana" pitchFamily="34" charset="0"/>
                <a:cs typeface="Verdana" pitchFamily="34" charset="0"/>
              </a:rPr>
              <a:t>(717) 772-1635</a:t>
            </a:r>
          </a:p>
          <a:p>
            <a:pPr algn="l"/>
            <a:r>
              <a:rPr lang="en-US" b="1" dirty="0">
                <a:solidFill>
                  <a:srgbClr val="0070C0"/>
                </a:solidFill>
                <a:ea typeface="Verdana" pitchFamily="34" charset="0"/>
                <a:cs typeface="Verdana" pitchFamily="34" charset="0"/>
              </a:rPr>
              <a:t>RA-LI-BWC-PATHS@pa.gov           </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57</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6" name="Picture 11" descr="Pennsylvania Flag-2.jpg"/>
          <p:cNvPicPr>
            <a:picLocks noChangeAspect="1"/>
          </p:cNvPicPr>
          <p:nvPr/>
        </p:nvPicPr>
        <p:blipFill>
          <a:blip r:embed="rId3">
            <a:extLst>
              <a:ext uri="{28A0092B-C50C-407E-A947-70E740481C1C}">
                <a14:useLocalDpi xmlns:a14="http://schemas.microsoft.com/office/drawing/2010/main" val="0"/>
              </a:ext>
            </a:extLst>
          </a:blip>
          <a:srcRect/>
          <a:stretch>
            <a:fillRect/>
          </a:stretch>
        </p:blipFill>
        <p:spPr bwMode="auto">
          <a:xfrm>
            <a:off x="5334000" y="3810000"/>
            <a:ext cx="3429000" cy="22860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
        <p:nvSpPr>
          <p:cNvPr id="7" name="Rectangle 1"/>
          <p:cNvSpPr>
            <a:spLocks noChangeArrowheads="1"/>
          </p:cNvSpPr>
          <p:nvPr/>
        </p:nvSpPr>
        <p:spPr bwMode="auto">
          <a:xfrm>
            <a:off x="457200" y="4071386"/>
            <a:ext cx="4876800" cy="646113"/>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a:spAutoFit/>
          </a:bodyPr>
          <a:lstStyle/>
          <a:p>
            <a:r>
              <a:rPr lang="en-US" b="1" dirty="0">
                <a:latin typeface="Verdana" pitchFamily="34" charset="0"/>
                <a:ea typeface="Verdana" pitchFamily="34" charset="0"/>
                <a:cs typeface="Verdana" pitchFamily="34" charset="0"/>
              </a:rPr>
              <a:t>Like us on Facebook!</a:t>
            </a:r>
            <a:r>
              <a:rPr lang="en-US" dirty="0">
                <a:latin typeface="Verdana" pitchFamily="34" charset="0"/>
                <a:ea typeface="Verdana" pitchFamily="34" charset="0"/>
                <a:cs typeface="Verdana" pitchFamily="34" charset="0"/>
              </a:rPr>
              <a:t>  - </a:t>
            </a:r>
            <a:r>
              <a:rPr lang="en-US" u="sng" dirty="0">
                <a:latin typeface="Verdana" pitchFamily="34" charset="0"/>
                <a:ea typeface="Verdana" pitchFamily="34" charset="0"/>
                <a:cs typeface="Verdana" pitchFamily="34" charset="0"/>
                <a:hlinkClick r:id="rId4"/>
              </a:rPr>
              <a:t>https://www.facebook.com/BWCPATHS</a:t>
            </a:r>
            <a:endParaRPr lang="en-US" dirty="0">
              <a:latin typeface="Verdana" pitchFamily="34" charset="0"/>
              <a:ea typeface="Verdana" pitchFamily="34" charset="0"/>
              <a:cs typeface="Verdana" pitchFamily="34" charset="0"/>
            </a:endParaRPr>
          </a:p>
        </p:txBody>
      </p:sp>
      <p:pic>
        <p:nvPicPr>
          <p:cNvPr id="8" name="Picture 8" descr="FaceBookImage"/>
          <p:cNvPicPr>
            <a:picLocks noChangeAspect="1" noChangeArrowheads="1"/>
          </p:cNvPicPr>
          <p:nvPr/>
        </p:nvPicPr>
        <p:blipFill>
          <a:blip r:embed="rId5">
            <a:extLst>
              <a:ext uri="{28A0092B-C50C-407E-A947-70E740481C1C}">
                <a14:useLocalDpi xmlns:a14="http://schemas.microsoft.com/office/drawing/2010/main" val="0"/>
              </a:ext>
            </a:extLst>
          </a:blip>
          <a:srcRect/>
          <a:stretch>
            <a:fillRect/>
          </a:stretch>
        </p:blipFill>
        <p:spPr bwMode="auto">
          <a:xfrm>
            <a:off x="609600" y="4737493"/>
            <a:ext cx="685800" cy="685800"/>
          </a:xfrm>
          <a:prstGeom prst="rect">
            <a:avLst/>
          </a:prstGeom>
          <a:noFill/>
          <a:ln>
            <a:noFill/>
          </a:ln>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pic>
    </p:spTree>
    <p:extLst>
      <p:ext uri="{BB962C8B-B14F-4D97-AF65-F5344CB8AC3E}">
        <p14:creationId xmlns:p14="http://schemas.microsoft.com/office/powerpoint/2010/main" val="2388098219"/>
      </p:ext>
    </p:extLst>
  </p:cSld>
  <p:clrMapOvr>
    <a:masterClrMapping/>
  </p:clrMapOvr>
</p:sld>
</file>

<file path=ppt/slides/slide58.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Questions</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58</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pic>
        <p:nvPicPr>
          <p:cNvPr id="19458" name="Picture 2" descr="https://sp.yimg.com/ib/th?id=HN.608047252245449765&amp;pid=15.1&amp;P=0"/>
          <p:cNvPicPr>
            <a:picLocks noChangeAspect="1" noChangeArrowheads="1"/>
          </p:cNvPicPr>
          <p:nvPr/>
        </p:nvPicPr>
        <p:blipFill>
          <a:blip r:embed="rId2">
            <a:extLst>
              <a:ext uri="{28A0092B-C50C-407E-A947-70E740481C1C}">
                <a14:useLocalDpi xmlns:a14="http://schemas.microsoft.com/office/drawing/2010/main" val="0"/>
              </a:ext>
            </a:extLst>
          </a:blip>
          <a:srcRect/>
          <a:stretch>
            <a:fillRect/>
          </a:stretch>
        </p:blipFill>
        <p:spPr bwMode="auto">
          <a:xfrm>
            <a:off x="2886164" y="2057400"/>
            <a:ext cx="3209835" cy="2696263"/>
          </a:xfrm>
          <a:prstGeom prst="rect">
            <a:avLst/>
          </a:prstGeom>
          <a:noFill/>
          <a:extLst>
            <a:ext uri="{909E8E84-426E-40DD-AFC4-6F175D3DCCD1}">
              <a14:hiddenFill xmlns:a14="http://schemas.microsoft.com/office/drawing/2010/main">
                <a:solidFill>
                  <a:srgbClr val="FFFFFF"/>
                </a:solidFill>
              </a14:hiddenFill>
            </a:ext>
          </a:extLst>
        </p:spPr>
      </p:pic>
    </p:spTree>
    <p:extLst>
      <p:ext uri="{BB962C8B-B14F-4D97-AF65-F5344CB8AC3E}">
        <p14:creationId xmlns:p14="http://schemas.microsoft.com/office/powerpoint/2010/main" val="3012832377"/>
      </p:ext>
    </p:extLst>
  </p:cSld>
  <p:clrMapOvr>
    <a:masterClrMapping/>
  </p:clrMapOvr>
</p:sld>
</file>

<file path=ppt/slides/slide59.xml><?xml version="1.0" encoding="utf-8"?>
<p:sld xmlns:a="http://schemas.openxmlformats.org/drawingml/2006/main" xmlns:r="http://schemas.openxmlformats.org/officeDocument/2006/relationships" xmlns:p="http://schemas.openxmlformats.org/presentationml/2006/main">
  <p:cSld>
    <p:spTree>
      <p:nvGrpSpPr>
        <p:cNvPr id="1" name=""/>
        <p:cNvGrpSpPr/>
        <p:nvPr/>
      </p:nvGrpSpPr>
      <p:grpSpPr>
        <a:xfrm>
          <a:off x="0" y="0"/>
          <a:ext cx="0" cy="0"/>
          <a:chOff x="0" y="0"/>
          <a:chExt cx="0" cy="0"/>
        </a:xfrm>
      </p:grpSpPr>
      <p:sp>
        <p:nvSpPr>
          <p:cNvPr id="4098" name="Title 1"/>
          <p:cNvSpPr>
            <a:spLocks noGrp="1"/>
          </p:cNvSpPr>
          <p:nvPr>
            <p:ph type="ctrTitle"/>
          </p:nvPr>
        </p:nvSpPr>
        <p:spPr>
          <a:xfrm>
            <a:off x="457200" y="381000"/>
            <a:ext cx="5334000" cy="533400"/>
          </a:xfrm>
        </p:spPr>
        <p:txBody>
          <a:bodyPr/>
          <a:lstStyle/>
          <a:p>
            <a:pPr eaLnBrk="1" hangingPunct="1"/>
            <a:r>
              <a:rPr lang="en-US" sz="2800" dirty="0" smtClean="0">
                <a:solidFill>
                  <a:schemeClr val="bg1"/>
                </a:solidFill>
                <a:latin typeface="Verdana" pitchFamily="34" charset="0"/>
              </a:rPr>
              <a:t>Bibliography</a:t>
            </a:r>
          </a:p>
        </p:txBody>
      </p:sp>
      <p:sp>
        <p:nvSpPr>
          <p:cNvPr id="4100" name="Slide Number Placeholder 3"/>
          <p:cNvSpPr>
            <a:spLocks noGrp="1"/>
          </p:cNvSpPr>
          <p:nvPr>
            <p:ph type="sldNum" sz="quarter" idx="12"/>
          </p:nvPr>
        </p:nvSpPr>
        <p:spPr bwMode="auto">
          <a:xfrm>
            <a:off x="7620000" y="6356350"/>
            <a:ext cx="1066800" cy="365125"/>
          </a:xfrm>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algn="ctr" fontAlgn="base">
              <a:spcBef>
                <a:spcPct val="0"/>
              </a:spcBef>
              <a:spcAft>
                <a:spcPct val="0"/>
              </a:spcAft>
              <a:defRPr/>
            </a:pPr>
            <a:fld id="{866EBD4E-B49F-4F5C-9FDB-FEE0D0B20E61}" type="slidenum">
              <a:rPr lang="en-US" sz="1400" smtClean="0">
                <a:solidFill>
                  <a:schemeClr val="bg1"/>
                </a:solidFill>
                <a:latin typeface="Verdana" pitchFamily="34" charset="0"/>
              </a:rPr>
              <a:pPr algn="ctr" fontAlgn="base">
                <a:spcBef>
                  <a:spcPct val="0"/>
                </a:spcBef>
                <a:spcAft>
                  <a:spcPct val="0"/>
                </a:spcAft>
                <a:defRPr/>
              </a:pPr>
              <a:t>59</a:t>
            </a:fld>
            <a:endParaRPr lang="en-US" sz="1400" smtClean="0">
              <a:solidFill>
                <a:schemeClr val="bg1"/>
              </a:solidFill>
              <a:latin typeface="Verdana" pitchFamily="34" charset="0"/>
            </a:endParaRPr>
          </a:p>
        </p:txBody>
      </p:sp>
      <p:sp>
        <p:nvSpPr>
          <p:cNvPr id="4101" name="Footer Placeholder 4"/>
          <p:cNvSpPr>
            <a:spLocks noGrp="1"/>
          </p:cNvSpPr>
          <p:nvPr>
            <p:ph type="ftr" sz="quarter" idx="11"/>
          </p:nvPr>
        </p:nvSpPr>
        <p:spPr bwMode="auto">
          <a:extLst>
            <a:ext uri="{909E8E84-426E-40DD-AFC4-6F175D3DCCD1}">
              <a14:hiddenFill xmlns:a14="http://schemas.microsoft.com/office/drawing/2010/main">
                <a:solidFill>
                  <a:srgbClr val="FFFFFF"/>
                </a:solidFill>
              </a14:hiddenFill>
            </a:ext>
            <a:ext uri="{91240B29-F687-4F45-9708-019B960494DF}">
              <a14:hiddenLine xmlns:a14="http://schemas.microsoft.com/office/drawing/2010/main" w="9525">
                <a:solidFill>
                  <a:srgbClr val="000000"/>
                </a:solidFill>
                <a:miter lim="800000"/>
                <a:headEnd/>
                <a:tailEnd/>
              </a14:hiddenLine>
            </a:ext>
          </a:extLst>
        </p:spPr>
        <p:txBody>
          <a:bodyPr wrap="square" numCol="1" anchorCtr="0" compatLnSpc="1">
            <a:prstTxWarp prst="textNoShape">
              <a:avLst/>
            </a:prstTxWarp>
          </a:bodyPr>
          <a:lstStyle>
            <a:lvl1pPr>
              <a:defRPr>
                <a:solidFill>
                  <a:schemeClr val="tx1"/>
                </a:solidFill>
                <a:latin typeface="Calibri" pitchFamily="34" charset="0"/>
              </a:defRPr>
            </a:lvl1pPr>
            <a:lvl2pPr marL="742950" indent="-285750">
              <a:defRPr>
                <a:solidFill>
                  <a:schemeClr val="tx1"/>
                </a:solidFill>
                <a:latin typeface="Calibri" pitchFamily="34" charset="0"/>
              </a:defRPr>
            </a:lvl2pPr>
            <a:lvl3pPr marL="1143000" indent="-228600">
              <a:defRPr>
                <a:solidFill>
                  <a:schemeClr val="tx1"/>
                </a:solidFill>
                <a:latin typeface="Calibri" pitchFamily="34" charset="0"/>
              </a:defRPr>
            </a:lvl3pPr>
            <a:lvl4pPr marL="1600200" indent="-228600">
              <a:defRPr>
                <a:solidFill>
                  <a:schemeClr val="tx1"/>
                </a:solidFill>
                <a:latin typeface="Calibri" pitchFamily="34" charset="0"/>
              </a:defRPr>
            </a:lvl4pPr>
            <a:lvl5pPr marL="2057400" indent="-228600">
              <a:defRPr>
                <a:solidFill>
                  <a:schemeClr val="tx1"/>
                </a:solidFill>
                <a:latin typeface="Calibri" pitchFamily="34" charset="0"/>
              </a:defRPr>
            </a:lvl5pPr>
            <a:lvl6pPr marL="2514600" indent="-228600" fontAlgn="base">
              <a:spcBef>
                <a:spcPct val="0"/>
              </a:spcBef>
              <a:spcAft>
                <a:spcPct val="0"/>
              </a:spcAft>
              <a:defRPr>
                <a:solidFill>
                  <a:schemeClr val="tx1"/>
                </a:solidFill>
                <a:latin typeface="Calibri" pitchFamily="34" charset="0"/>
              </a:defRPr>
            </a:lvl6pPr>
            <a:lvl7pPr marL="2971800" indent="-228600" fontAlgn="base">
              <a:spcBef>
                <a:spcPct val="0"/>
              </a:spcBef>
              <a:spcAft>
                <a:spcPct val="0"/>
              </a:spcAft>
              <a:defRPr>
                <a:solidFill>
                  <a:schemeClr val="tx1"/>
                </a:solidFill>
                <a:latin typeface="Calibri" pitchFamily="34" charset="0"/>
              </a:defRPr>
            </a:lvl7pPr>
            <a:lvl8pPr marL="3429000" indent="-228600" fontAlgn="base">
              <a:spcBef>
                <a:spcPct val="0"/>
              </a:spcBef>
              <a:spcAft>
                <a:spcPct val="0"/>
              </a:spcAft>
              <a:defRPr>
                <a:solidFill>
                  <a:schemeClr val="tx1"/>
                </a:solidFill>
                <a:latin typeface="Calibri" pitchFamily="34" charset="0"/>
              </a:defRPr>
            </a:lvl8pPr>
            <a:lvl9pPr marL="3886200" indent="-228600" fontAlgn="base">
              <a:spcBef>
                <a:spcPct val="0"/>
              </a:spcBef>
              <a:spcAft>
                <a:spcPct val="0"/>
              </a:spcAft>
              <a:defRPr>
                <a:solidFill>
                  <a:schemeClr val="tx1"/>
                </a:solidFill>
                <a:latin typeface="Calibri" pitchFamily="34" charset="0"/>
              </a:defRPr>
            </a:lvl9pPr>
          </a:lstStyle>
          <a:p>
            <a:pPr fontAlgn="base">
              <a:spcBef>
                <a:spcPct val="0"/>
              </a:spcBef>
              <a:spcAft>
                <a:spcPct val="0"/>
              </a:spcAft>
              <a:defRPr/>
            </a:pPr>
            <a:r>
              <a:rPr lang="en-US" sz="1400" smtClean="0">
                <a:solidFill>
                  <a:schemeClr val="bg1"/>
                </a:solidFill>
                <a:latin typeface="Verdana" pitchFamily="34" charset="0"/>
              </a:rPr>
              <a:t>PPT-111-02</a:t>
            </a:r>
          </a:p>
        </p:txBody>
      </p:sp>
      <p:sp>
        <p:nvSpPr>
          <p:cNvPr id="2" name="Rectangle 1"/>
          <p:cNvSpPr/>
          <p:nvPr/>
        </p:nvSpPr>
        <p:spPr>
          <a:xfrm>
            <a:off x="457200" y="1371600"/>
            <a:ext cx="8305800" cy="1938992"/>
          </a:xfrm>
          <a:prstGeom prst="rect">
            <a:avLst/>
          </a:prstGeom>
        </p:spPr>
        <p:txBody>
          <a:bodyPr wrap="square">
            <a:spAutoFit/>
          </a:bodyPr>
          <a:lstStyle/>
          <a:p>
            <a:r>
              <a:rPr lang="en-US" altLang="en-US" sz="2400" dirty="0">
                <a:latin typeface="Verdana" panose="020B0604030504040204" pitchFamily="34" charset="0"/>
                <a:ea typeface="Verdana" panose="020B0604030504040204" pitchFamily="34" charset="0"/>
                <a:cs typeface="Verdana" panose="020B0604030504040204" pitchFamily="34" charset="0"/>
              </a:rPr>
              <a:t>29 CFR 1910.28 Safety Requirements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for</a:t>
            </a:r>
          </a:p>
          <a:p>
            <a:r>
              <a:rPr lang="en-US" altLang="en-US" sz="2400" dirty="0">
                <a:latin typeface="Verdana" panose="020B0604030504040204" pitchFamily="34" charset="0"/>
                <a:ea typeface="Verdana" panose="020B0604030504040204" pitchFamily="34" charset="0"/>
                <a:cs typeface="Verdana" panose="020B0604030504040204" pitchFamily="34" charset="0"/>
              </a:rPr>
              <a:t>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    Scaffolding</a:t>
            </a:r>
            <a:endParaRPr lang="en-US" altLang="en-US" sz="2400" dirty="0">
              <a:latin typeface="Verdana" panose="020B0604030504040204" pitchFamily="34" charset="0"/>
              <a:ea typeface="Verdana" panose="020B0604030504040204" pitchFamily="34" charset="0"/>
              <a:cs typeface="Verdana" panose="020B0604030504040204" pitchFamily="34" charset="0"/>
            </a:endParaRPr>
          </a:p>
          <a:p>
            <a:r>
              <a:rPr lang="en-US" altLang="en-US" sz="2400" dirty="0">
                <a:latin typeface="Verdana" panose="020B0604030504040204" pitchFamily="34" charset="0"/>
                <a:ea typeface="Verdana" panose="020B0604030504040204" pitchFamily="34" charset="0"/>
                <a:cs typeface="Verdana" panose="020B0604030504040204" pitchFamily="34" charset="0"/>
              </a:rPr>
              <a:t>29 CFR 1910.29 Manually Propelled Mobile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Ladder</a:t>
            </a:r>
          </a:p>
          <a:p>
            <a:r>
              <a:rPr lang="en-US" altLang="en-US" sz="2400" dirty="0">
                <a:latin typeface="Verdana" panose="020B0604030504040204" pitchFamily="34" charset="0"/>
                <a:ea typeface="Verdana" panose="020B0604030504040204" pitchFamily="34" charset="0"/>
                <a:cs typeface="Verdana" panose="020B0604030504040204" pitchFamily="34" charset="0"/>
              </a:rPr>
              <a:t> </a:t>
            </a:r>
            <a:r>
              <a:rPr lang="en-US" altLang="en-US" sz="2400" dirty="0" smtClean="0">
                <a:latin typeface="Verdana" panose="020B0604030504040204" pitchFamily="34" charset="0"/>
                <a:ea typeface="Verdana" panose="020B0604030504040204" pitchFamily="34" charset="0"/>
                <a:cs typeface="Verdana" panose="020B0604030504040204" pitchFamily="34" charset="0"/>
              </a:rPr>
              <a:t>    Stands </a:t>
            </a:r>
            <a:r>
              <a:rPr lang="en-US" altLang="en-US" sz="2400" dirty="0">
                <a:latin typeface="Verdana" panose="020B0604030504040204" pitchFamily="34" charset="0"/>
                <a:ea typeface="Verdana" panose="020B0604030504040204" pitchFamily="34" charset="0"/>
                <a:cs typeface="Verdana" panose="020B0604030504040204" pitchFamily="34" charset="0"/>
              </a:rPr>
              <a:t>and Scaffolds (Towers)</a:t>
            </a:r>
          </a:p>
          <a:p>
            <a:r>
              <a:rPr lang="en-US" altLang="en-US" sz="2400" dirty="0">
                <a:latin typeface="Verdana" panose="020B0604030504040204" pitchFamily="34" charset="0"/>
                <a:ea typeface="Verdana" panose="020B0604030504040204" pitchFamily="34" charset="0"/>
                <a:cs typeface="Verdana" panose="020B0604030504040204" pitchFamily="34" charset="0"/>
              </a:rPr>
              <a:t>29 CFR 1926.451 General Requirements (Scaffolds)</a:t>
            </a:r>
          </a:p>
        </p:txBody>
      </p:sp>
      <p:pic>
        <p:nvPicPr>
          <p:cNvPr id="4" name="Picture 3"/>
          <p:cNvPicPr>
            <a:picLocks noChangeAspect="1"/>
          </p:cNvPicPr>
          <p:nvPr/>
        </p:nvPicPr>
        <p:blipFill>
          <a:blip r:embed="rId2">
            <a:extLst>
              <a:ext uri="{28A0092B-C50C-407E-A947-70E740481C1C}">
                <a14:useLocalDpi xmlns:a14="http://schemas.microsoft.com/office/drawing/2010/main" val="0"/>
              </a:ext>
            </a:extLst>
          </a:blip>
          <a:stretch>
            <a:fillRect/>
          </a:stretch>
        </p:blipFill>
        <p:spPr>
          <a:xfrm>
            <a:off x="3041926" y="3429000"/>
            <a:ext cx="3136348" cy="2705100"/>
          </a:xfrm>
          <a:prstGeom prst="rect">
            <a:avLst/>
          </a:prstGeom>
        </p:spPr>
      </p:pic>
    </p:spTree>
    <p:extLst>
      <p:ext uri="{BB962C8B-B14F-4D97-AF65-F5344CB8AC3E}">
        <p14:creationId xmlns:p14="http://schemas.microsoft.com/office/powerpoint/2010/main" val="2681886202"/>
      </p:ext>
    </p:extLst>
  </p:cSld>
  <p:clrMapOvr>
    <a:masterClrMapping/>
  </p:clrMapOvr>
</p:sld>
</file>

<file path=ppt/theme/theme1.xml><?xml version="1.0" encoding="utf-8"?>
<a:theme xmlns:a="http://schemas.openxmlformats.org/drawingml/2006/main" name="new slide format">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2.xml><?xml version="1.0" encoding="utf-8"?>
<a:theme xmlns:a="http://schemas.openxmlformats.org/drawingml/2006/main" name="Custom Design">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ppt/theme/theme3.xml><?xml version="1.0" encoding="utf-8"?>
<a:theme xmlns:a="http://schemas.openxmlformats.org/drawingml/2006/main" name="Office Theme">
  <a:themeElements>
    <a:clrScheme name="Office">
      <a:dk1>
        <a:sysClr val="windowText" lastClr="000000"/>
      </a:dk1>
      <a:lt1>
        <a:sysClr val="window" lastClr="FFFFFF"/>
      </a:lt1>
      <a:dk2>
        <a:srgbClr val="1F497D"/>
      </a:dk2>
      <a:lt2>
        <a:srgbClr val="EEECE1"/>
      </a:lt2>
      <a:accent1>
        <a:srgbClr val="4F81BD"/>
      </a:accent1>
      <a:accent2>
        <a:srgbClr val="C0504D"/>
      </a:accent2>
      <a:accent3>
        <a:srgbClr val="9BBB59"/>
      </a:accent3>
      <a:accent4>
        <a:srgbClr val="8064A2"/>
      </a:accent4>
      <a:accent5>
        <a:srgbClr val="4BACC6"/>
      </a:accent5>
      <a:accent6>
        <a:srgbClr val="F79646"/>
      </a:accent6>
      <a:hlink>
        <a:srgbClr val="0000FF"/>
      </a:hlink>
      <a:folHlink>
        <a:srgbClr val="800080"/>
      </a:folHlink>
    </a:clrScheme>
    <a:fontScheme name="Office">
      <a:majorFont>
        <a:latin typeface="Calibri"/>
        <a:ea typeface=""/>
        <a:cs typeface=""/>
        <a:font script="Jpan" typeface="ＭＳ Ｐゴシック"/>
        <a:font script="Hang" typeface="맑은 고딕"/>
        <a:font script="Hans" typeface="宋体"/>
        <a:font script="Hant" typeface="新細明體"/>
        <a:font script="Arab" typeface="Times New Roman"/>
        <a:font script="Hebr" typeface="Times New Roman"/>
        <a:font script="Thai" typeface="Angsana New"/>
        <a:font script="Ethi" typeface="Nyala"/>
        <a:font script="Beng" typeface="Vrinda"/>
        <a:font script="Gujr" typeface="Shruti"/>
        <a:font script="Khmr" typeface="MoolBoran"/>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Times New Roman"/>
        <a:font script="Uigh" typeface="Microsoft Uighur"/>
      </a:majorFont>
      <a:minorFont>
        <a:latin typeface="Calibri"/>
        <a:ea typeface=""/>
        <a:cs typeface=""/>
        <a:font script="Jpan" typeface="ＭＳ Ｐゴシック"/>
        <a:font script="Hang" typeface="맑은 고딕"/>
        <a:font script="Hans" typeface="宋体"/>
        <a:font script="Hant" typeface="新細明體"/>
        <a:font script="Arab" typeface="Arial"/>
        <a:font script="Hebr" typeface="Arial"/>
        <a:font script="Thai" typeface="Cordia New"/>
        <a:font script="Ethi" typeface="Nyala"/>
        <a:font script="Beng" typeface="Vrinda"/>
        <a:font script="Gujr" typeface="Shruti"/>
        <a:font script="Khmr" typeface="DaunPenh"/>
        <a:font script="Knda" typeface="Tunga"/>
        <a:font script="Guru" typeface="Raavi"/>
        <a:font script="Cans" typeface="Euphemia"/>
        <a:font script="Cher" typeface="Plantagenet Cherokee"/>
        <a:font script="Yiii" typeface="Microsoft Yi Baiti"/>
        <a:font script="Tibt" typeface="Microsoft Himalaya"/>
        <a:font script="Thaa" typeface="MV Boli"/>
        <a:font script="Deva" typeface="Mangal"/>
        <a:font script="Telu" typeface="Gautami"/>
        <a:font script="Taml" typeface="Latha"/>
        <a:font script="Syrc" typeface="Estrangelo Edessa"/>
        <a:font script="Orya" typeface="Kalinga"/>
        <a:font script="Mlym" typeface="Kartika"/>
        <a:font script="Laoo" typeface="DokChampa"/>
        <a:font script="Sinh" typeface="Iskoola Pota"/>
        <a:font script="Mong" typeface="Mongolian Baiti"/>
        <a:font script="Viet" typeface="Arial"/>
        <a:font script="Uigh" typeface="Microsoft Uighur"/>
      </a:minorFont>
    </a:fontScheme>
    <a:fmtScheme name="Office">
      <a:fillStyleLst>
        <a:solidFill>
          <a:schemeClr val="phClr"/>
        </a:solidFill>
        <a:gradFill rotWithShape="1">
          <a:gsLst>
            <a:gs pos="0">
              <a:schemeClr val="phClr">
                <a:tint val="50000"/>
                <a:satMod val="300000"/>
              </a:schemeClr>
            </a:gs>
            <a:gs pos="35000">
              <a:schemeClr val="phClr">
                <a:tint val="37000"/>
                <a:satMod val="300000"/>
              </a:schemeClr>
            </a:gs>
            <a:gs pos="100000">
              <a:schemeClr val="phClr">
                <a:tint val="15000"/>
                <a:satMod val="350000"/>
              </a:schemeClr>
            </a:gs>
          </a:gsLst>
          <a:lin ang="16200000" scaled="1"/>
        </a:gradFill>
        <a:gradFill rotWithShape="1">
          <a:gsLst>
            <a:gs pos="0">
              <a:schemeClr val="phClr">
                <a:shade val="51000"/>
                <a:satMod val="130000"/>
              </a:schemeClr>
            </a:gs>
            <a:gs pos="80000">
              <a:schemeClr val="phClr">
                <a:shade val="93000"/>
                <a:satMod val="130000"/>
              </a:schemeClr>
            </a:gs>
            <a:gs pos="100000">
              <a:schemeClr val="phClr">
                <a:shade val="94000"/>
                <a:satMod val="135000"/>
              </a:schemeClr>
            </a:gs>
          </a:gsLst>
          <a:lin ang="16200000" scaled="0"/>
        </a:gradFill>
      </a:fillStyleLst>
      <a:lnStyleLst>
        <a:ln w="9525" cap="flat" cmpd="sng" algn="ctr">
          <a:solidFill>
            <a:schemeClr val="phClr">
              <a:shade val="95000"/>
              <a:satMod val="105000"/>
            </a:schemeClr>
          </a:solidFill>
          <a:prstDash val="solid"/>
        </a:ln>
        <a:ln w="25400" cap="flat" cmpd="sng" algn="ctr">
          <a:solidFill>
            <a:schemeClr val="phClr"/>
          </a:solidFill>
          <a:prstDash val="solid"/>
        </a:ln>
        <a:ln w="38100" cap="flat" cmpd="sng" algn="ctr">
          <a:solidFill>
            <a:schemeClr val="phClr"/>
          </a:solidFill>
          <a:prstDash val="solid"/>
        </a:ln>
      </a:lnStyleLst>
      <a:effectStyleLst>
        <a:effectStyle>
          <a:effectLst>
            <a:outerShdw blurRad="40000" dist="20000" dir="5400000" rotWithShape="0">
              <a:srgbClr val="000000">
                <a:alpha val="38000"/>
              </a:srgbClr>
            </a:outerShdw>
          </a:effectLst>
        </a:effectStyle>
        <a:effectStyle>
          <a:effectLst>
            <a:outerShdw blurRad="40000" dist="23000" dir="5400000" rotWithShape="0">
              <a:srgbClr val="000000">
                <a:alpha val="35000"/>
              </a:srgbClr>
            </a:outerShdw>
          </a:effectLst>
        </a:effectStyle>
        <a:effectStyle>
          <a:effectLst>
            <a:outerShdw blurRad="40000" dist="23000" dir="5400000" rotWithShape="0">
              <a:srgbClr val="000000">
                <a:alpha val="35000"/>
              </a:srgbClr>
            </a:outerShdw>
          </a:effectLst>
          <a:scene3d>
            <a:camera prst="orthographicFront">
              <a:rot lat="0" lon="0" rev="0"/>
            </a:camera>
            <a:lightRig rig="threePt" dir="t">
              <a:rot lat="0" lon="0" rev="1200000"/>
            </a:lightRig>
          </a:scene3d>
          <a:sp3d>
            <a:bevelT w="63500" h="25400"/>
          </a:sp3d>
        </a:effectStyle>
      </a:effectStyleLst>
      <a:bgFillStyleLst>
        <a:solidFill>
          <a:schemeClr val="phClr"/>
        </a:solidFill>
        <a:gradFill rotWithShape="1">
          <a:gsLst>
            <a:gs pos="0">
              <a:schemeClr val="phClr">
                <a:tint val="40000"/>
                <a:satMod val="350000"/>
              </a:schemeClr>
            </a:gs>
            <a:gs pos="40000">
              <a:schemeClr val="phClr">
                <a:tint val="45000"/>
                <a:shade val="99000"/>
                <a:satMod val="350000"/>
              </a:schemeClr>
            </a:gs>
            <a:gs pos="100000">
              <a:schemeClr val="phClr">
                <a:shade val="20000"/>
                <a:satMod val="255000"/>
              </a:schemeClr>
            </a:gs>
          </a:gsLst>
          <a:path path="circle">
            <a:fillToRect l="50000" t="-80000" r="50000" b="180000"/>
          </a:path>
        </a:gradFill>
        <a:gradFill rotWithShape="1">
          <a:gsLst>
            <a:gs pos="0">
              <a:schemeClr val="phClr">
                <a:tint val="80000"/>
                <a:satMod val="300000"/>
              </a:schemeClr>
            </a:gs>
            <a:gs pos="100000">
              <a:schemeClr val="phClr">
                <a:shade val="30000"/>
                <a:satMod val="200000"/>
              </a:schemeClr>
            </a:gs>
          </a:gsLst>
          <a:path path="circle">
            <a:fillToRect l="50000" t="50000" r="50000" b="50000"/>
          </a:path>
        </a:gradFill>
      </a:bgFillStyleLst>
    </a:fmtScheme>
  </a:themeElements>
  <a:objectDefaults/>
  <a:extraClrSchemeLst/>
</a:theme>
</file>

<file path=customXml/_rels/item1.xml.rels><?xml version="1.0" encoding="UTF-8" standalone="yes"?>
<Relationships xmlns="http://schemas.openxmlformats.org/package/2006/relationships"><Relationship Id="rId1" Type="http://schemas.openxmlformats.org/officeDocument/2006/relationships/customXmlProps" Target="itemProps1.xml"/></Relationships>
</file>

<file path=customXml/_rels/item2.xml.rels><?xml version="1.0" encoding="UTF-8" standalone="yes"?>
<Relationships xmlns="http://schemas.openxmlformats.org/package/2006/relationships"><Relationship Id="rId1" Type="http://schemas.openxmlformats.org/officeDocument/2006/relationships/customXmlProps" Target="itemProps2.xml"/></Relationships>
</file>

<file path=customXml/_rels/item3.xml.rels><?xml version="1.0" encoding="UTF-8" standalone="yes"?>
<Relationships xmlns="http://schemas.openxmlformats.org/package/2006/relationships"><Relationship Id="rId1" Type="http://schemas.openxmlformats.org/officeDocument/2006/relationships/customXmlProps" Target="itemProps3.xml"/></Relationships>
</file>

<file path=customXml/item1.xml><?xml version="1.0" encoding="utf-8"?>
<p:properties xmlns:p="http://schemas.microsoft.com/office/2006/metadata/properties" xmlns:xsi="http://www.w3.org/2001/XMLSchema-instance" xmlns:pc="http://schemas.microsoft.com/office/infopath/2007/PartnerControls">
  <documentManagement>
    <PublishingExpirationDate xmlns="http://schemas.microsoft.com/sharepoint/v3" xsi:nil="true"/>
    <PublishingStartDate xmlns="http://schemas.microsoft.com/sharepoint/v3" xsi:nil="true"/>
  </documentManagement>
</p:properties>
</file>

<file path=customXml/item2.xml><?xml version="1.0" encoding="utf-8"?>
<?mso-contentType ?>
<FormTemplates xmlns="http://schemas.microsoft.com/sharepoint/v3/contenttype/forms">
  <Display>DocumentLibraryForm</Display>
  <Edit>DocumentLibraryForm</Edit>
  <New>DocumentLibraryForm</New>
</FormTemplates>
</file>

<file path=customXml/item3.xml><?xml version="1.0" encoding="utf-8"?>
<ct:contentTypeSchema xmlns:ct="http://schemas.microsoft.com/office/2006/metadata/contentType" xmlns:ma="http://schemas.microsoft.com/office/2006/metadata/properties/metaAttributes" ct:_="" ma:_="" ma:contentTypeName="Document" ma:contentTypeID="0x010100D41A3993B2E1CC498A25DCA832B2B68B" ma:contentTypeVersion="1" ma:contentTypeDescription="Create a new document." ma:contentTypeScope="" ma:versionID="354d25585636ee985d7fbbdda2f9f248">
  <xsd:schema xmlns:xsd="http://www.w3.org/2001/XMLSchema" xmlns:xs="http://www.w3.org/2001/XMLSchema" xmlns:p="http://schemas.microsoft.com/office/2006/metadata/properties" xmlns:ns1="http://schemas.microsoft.com/sharepoint/v3" targetNamespace="http://schemas.microsoft.com/office/2006/metadata/properties" ma:root="true" ma:fieldsID="19883d5510c150174a0ef4ce7e9d0213" ns1:_="">
    <xsd:import namespace="http://schemas.microsoft.com/sharepoint/v3"/>
    <xsd:element name="properties">
      <xsd:complexType>
        <xsd:sequence>
          <xsd:element name="documentManagement">
            <xsd:complexType>
              <xsd:all>
                <xsd:element ref="ns1:PublishingStartDate" minOccurs="0"/>
                <xsd:element ref="ns1:PublishingExpirationDate" minOccurs="0"/>
              </xsd:all>
            </xsd:complexType>
          </xsd:element>
        </xsd:sequence>
      </xsd:complexType>
    </xsd:element>
  </xsd:schema>
  <xsd:schema xmlns:xsd="http://www.w3.org/2001/XMLSchema" xmlns:xs="http://www.w3.org/2001/XMLSchema" xmlns:dms="http://schemas.microsoft.com/office/2006/documentManagement/types" xmlns:pc="http://schemas.microsoft.com/office/infopath/2007/PartnerControls" targetNamespace="http://schemas.microsoft.com/sharepoint/v3" elementFormDefault="qualified">
    <xsd:import namespace="http://schemas.microsoft.com/office/2006/documentManagement/types"/>
    <xsd:import namespace="http://schemas.microsoft.com/office/infopath/2007/PartnerControls"/>
    <xsd:element name="PublishingStartDate" ma:index="8" nillable="true" ma:displayName="Scheduling Start Date" ma:description="" ma:hidden="true" ma:internalName="PublishingStartDate">
      <xsd:simpleType>
        <xsd:restriction base="dms:Unknown"/>
      </xsd:simpleType>
    </xsd:element>
    <xsd:element name="PublishingExpirationDate" ma:index="9" nillable="true" ma:displayName="Scheduling End Date" ma:description="" ma:hidden="true" ma:internalName="PublishingExpirationDate">
      <xsd:simpleType>
        <xsd:restriction base="dms:Unknown"/>
      </xsd:simpleType>
    </xsd:element>
  </xsd:schema>
  <xsd:schema xmlns="http://schemas.openxmlformats.org/package/2006/metadata/core-properties" xmlns:xsd="http://www.w3.org/2001/XMLSchema" xmlns:xsi="http://www.w3.org/2001/XMLSchema-instance" xmlns:dc="http://purl.org/dc/elements/1.1/" xmlns:dcterms="http://purl.org/dc/terms/" xmlns:odoc="http://schemas.microsoft.com/internal/obd" targetNamespace="http://schemas.openxmlformats.org/package/2006/metadata/core-properties" elementFormDefault="qualified" attributeFormDefault="unqualified" blockDefault="#all">
    <xsd:import namespace="http://purl.org/dc/elements/1.1/" schemaLocation="http://dublincore.org/schemas/xmls/qdc/2003/04/02/dc.xsd"/>
    <xsd:import namespace="http://purl.org/dc/terms/" schemaLocation="http://dublincore.org/schemas/xmls/qdc/2003/04/02/dcterms.xsd"/>
    <xsd:element name="coreProperties" type="CT_coreProperties"/>
    <xsd:complexType name="CT_coreProperties">
      <xsd:all>
        <xsd:element ref="dc:creator" minOccurs="0" maxOccurs="1"/>
        <xsd:element ref="dcterms:created" minOccurs="0" maxOccurs="1"/>
        <xsd:element ref="dc:identifier" minOccurs="0" maxOccurs="1"/>
        <xsd:element name="contentType" minOccurs="0" maxOccurs="1" type="xsd:string" ma:index="0" ma:displayName="Content Type"/>
        <xsd:element ref="dc:title" minOccurs="0" maxOccurs="1" ma:index="4" ma:displayName="Title"/>
        <xsd:element ref="dc:subject" minOccurs="0" maxOccurs="1"/>
        <xsd:element ref="dc:description" minOccurs="0" maxOccurs="1"/>
        <xsd:element name="keywords" minOccurs="0" maxOccurs="1" type="xsd:string"/>
        <xsd:element ref="dc:language" minOccurs="0" maxOccurs="1"/>
        <xsd:element name="category" minOccurs="0" maxOccurs="1" type="xsd:string"/>
        <xsd:element name="version" minOccurs="0" maxOccurs="1" type="xsd:string"/>
        <xsd:element name="revision" minOccurs="0" maxOccurs="1" type="xsd:string">
          <xsd:annotation>
            <xsd:documentation>
                        This value indicates the number of saves or revisions. The application is responsible for updating this value after each revision.
                    </xsd:documentation>
          </xsd:annotation>
        </xsd:element>
        <xsd:element name="lastModifiedBy" minOccurs="0" maxOccurs="1" type="xsd:string"/>
        <xsd:element ref="dcterms:modified" minOccurs="0" maxOccurs="1"/>
        <xsd:element name="contentStatus" minOccurs="0" maxOccurs="1" type="xsd:string"/>
      </xsd:all>
    </xsd:complexType>
  </xsd:schema>
  <xs:schema xmlns:pc="http://schemas.microsoft.com/office/infopath/2007/PartnerControls" xmlns:xs="http://www.w3.org/2001/XMLSchema" targetNamespace="http://schemas.microsoft.com/office/infopath/2007/PartnerControls" elementFormDefault="qualified" attributeFormDefault="unqualified">
    <xs:element name="Person">
      <xs:complexType>
        <xs:sequence>
          <xs:element ref="pc:DisplayName" minOccurs="0"/>
          <xs:element ref="pc:AccountId" minOccurs="0"/>
          <xs:element ref="pc:AccountType" minOccurs="0"/>
        </xs:sequence>
      </xs:complexType>
    </xs:element>
    <xs:element name="DisplayName" type="xs:string"/>
    <xs:element name="AccountId" type="xs:string"/>
    <xs:element name="AccountType" type="xs:string"/>
    <xs:element name="BDCAssociatedEntity">
      <xs:complexType>
        <xs:sequence>
          <xs:element ref="pc:BDCEntity" minOccurs="0" maxOccurs="unbounded"/>
        </xs:sequence>
        <xs:attribute ref="pc:EntityNamespace"/>
        <xs:attribute ref="pc:EntityName"/>
        <xs:attribute ref="pc:SystemInstanceName"/>
        <xs:attribute ref="pc:AssociationName"/>
      </xs:complexType>
    </xs:element>
    <xs:attribute name="EntityNamespace" type="xs:string"/>
    <xs:attribute name="EntityName" type="xs:string"/>
    <xs:attribute name="SystemInstanceName" type="xs:string"/>
    <xs:attribute name="AssociationName" type="xs:string"/>
    <xs:element name="BDCEntity">
      <xs:complexType>
        <xs:sequence>
          <xs:element ref="pc:EntityDisplayName" minOccurs="0"/>
          <xs:element ref="pc:EntityInstanceReference" minOccurs="0"/>
          <xs:element ref="pc:EntityId1" minOccurs="0"/>
          <xs:element ref="pc:EntityId2" minOccurs="0"/>
          <xs:element ref="pc:EntityId3" minOccurs="0"/>
          <xs:element ref="pc:EntityId4" minOccurs="0"/>
          <xs:element ref="pc:EntityId5" minOccurs="0"/>
        </xs:sequence>
      </xs:complexType>
    </xs:element>
    <xs:element name="EntityDisplayName" type="xs:string"/>
    <xs:element name="EntityInstanceReference" type="xs:string"/>
    <xs:element name="EntityId1" type="xs:string"/>
    <xs:element name="EntityId2" type="xs:string"/>
    <xs:element name="EntityId3" type="xs:string"/>
    <xs:element name="EntityId4" type="xs:string"/>
    <xs:element name="EntityId5" type="xs:string"/>
    <xs:element name="Terms">
      <xs:complexType>
        <xs:sequence>
          <xs:element ref="pc:TermInfo" minOccurs="0" maxOccurs="unbounded"/>
        </xs:sequence>
      </xs:complexType>
    </xs:element>
    <xs:element name="TermInfo">
      <xs:complexType>
        <xs:sequence>
          <xs:element ref="pc:TermName" minOccurs="0"/>
          <xs:element ref="pc:TermId" minOccurs="0"/>
        </xs:sequence>
      </xs:complexType>
    </xs:element>
    <xs:element name="TermName" type="xs:string"/>
    <xs:element name="TermId" type="xs:string"/>
  </xs:schema>
</ct:contentTypeSchema>
</file>

<file path=customXml/itemProps1.xml><?xml version="1.0" encoding="utf-8"?>
<ds:datastoreItem xmlns:ds="http://schemas.openxmlformats.org/officeDocument/2006/customXml" ds:itemID="{FB1641F7-41FA-41FB-94CA-C4FACC4F29F7}">
  <ds:schemaRefs>
    <ds:schemaRef ds:uri="http://purl.org/dc/terms/"/>
    <ds:schemaRef ds:uri="http://schemas.openxmlformats.org/package/2006/metadata/core-properties"/>
    <ds:schemaRef ds:uri="http://schemas.microsoft.com/office/2006/documentManagement/types"/>
    <ds:schemaRef ds:uri="http://schemas.microsoft.com/office/infopath/2007/PartnerControls"/>
    <ds:schemaRef ds:uri="http://purl.org/dc/elements/1.1/"/>
    <ds:schemaRef ds:uri="http://schemas.microsoft.com/office/2006/metadata/properties"/>
    <ds:schemaRef ds:uri="http://schemas.microsoft.com/sharepoint/v3"/>
    <ds:schemaRef ds:uri="http://www.w3.org/XML/1998/namespace"/>
    <ds:schemaRef ds:uri="http://purl.org/dc/dcmitype/"/>
  </ds:schemaRefs>
</ds:datastoreItem>
</file>

<file path=customXml/itemProps2.xml><?xml version="1.0" encoding="utf-8"?>
<ds:datastoreItem xmlns:ds="http://schemas.openxmlformats.org/officeDocument/2006/customXml" ds:itemID="{6E6D5814-B837-4763-A9B1-F84B84713DEB}">
  <ds:schemaRefs>
    <ds:schemaRef ds:uri="http://schemas.microsoft.com/sharepoint/v3/contenttype/forms"/>
  </ds:schemaRefs>
</ds:datastoreItem>
</file>

<file path=customXml/itemProps3.xml><?xml version="1.0" encoding="utf-8"?>
<ds:datastoreItem xmlns:ds="http://schemas.openxmlformats.org/officeDocument/2006/customXml" ds:itemID="{81736E30-B194-4C5A-ADAF-99F6BAC2F512}">
  <ds:schemaRefs>
    <ds:schemaRef ds:uri="http://schemas.microsoft.com/office/2006/metadata/contentType"/>
    <ds:schemaRef ds:uri="http://schemas.microsoft.com/office/2006/metadata/properties/metaAttributes"/>
    <ds:schemaRef ds:uri="http://www.w3.org/2001/XMLSchema"/>
    <ds:schemaRef ds:uri="http://schemas.microsoft.com/office/2006/metadata/properties"/>
    <ds:schemaRef ds:uri="http://schemas.microsoft.com/sharepoint/v3"/>
    <ds:schemaRef ds:uri="http://schemas.microsoft.com/office/2006/documentManagement/types"/>
    <ds:schemaRef ds:uri="http://schemas.microsoft.com/office/infopath/2007/PartnerControls"/>
    <ds:schemaRef ds:uri="http://schemas.openxmlformats.org/package/2006/metadata/core-properties"/>
    <ds:schemaRef ds:uri="http://purl.org/dc/elements/1.1/"/>
    <ds:schemaRef ds:uri="http://purl.org/dc/terms/"/>
    <ds:schemaRef ds:uri="http://schemas.microsoft.com/internal/obd"/>
  </ds:schemaRefs>
</ds:datastoreItem>
</file>

<file path=docProps/app.xml><?xml version="1.0" encoding="utf-8"?>
<Properties xmlns="http://schemas.openxmlformats.org/officeDocument/2006/extended-properties" xmlns:vt="http://schemas.openxmlformats.org/officeDocument/2006/docPropsVTypes">
  <Template>new slide format</Template>
  <TotalTime>510</TotalTime>
  <Words>7034</Words>
  <Application>Microsoft Office PowerPoint</Application>
  <PresentationFormat>On-screen Show (4:3)</PresentationFormat>
  <Paragraphs>848</Paragraphs>
  <Slides>59</Slides>
  <Notes>57</Notes>
  <HiddenSlides>0</HiddenSlides>
  <MMClips>0</MMClips>
  <ScaleCrop>false</ScaleCrop>
  <HeadingPairs>
    <vt:vector size="6" baseType="variant">
      <vt:variant>
        <vt:lpstr>Fonts Used</vt:lpstr>
      </vt:variant>
      <vt:variant>
        <vt:i4>7</vt:i4>
      </vt:variant>
      <vt:variant>
        <vt:lpstr>Theme</vt:lpstr>
      </vt:variant>
      <vt:variant>
        <vt:i4>2</vt:i4>
      </vt:variant>
      <vt:variant>
        <vt:lpstr>Slide Titles</vt:lpstr>
      </vt:variant>
      <vt:variant>
        <vt:i4>59</vt:i4>
      </vt:variant>
    </vt:vector>
  </HeadingPairs>
  <TitlesOfParts>
    <vt:vector size="68" baseType="lpstr">
      <vt:lpstr>Arial</vt:lpstr>
      <vt:lpstr>Calibri</vt:lpstr>
      <vt:lpstr>Courier New</vt:lpstr>
      <vt:lpstr>Symbol</vt:lpstr>
      <vt:lpstr>Times New Roman</vt:lpstr>
      <vt:lpstr>Verdana</vt:lpstr>
      <vt:lpstr>Wingdings</vt:lpstr>
      <vt:lpstr>new slide format</vt:lpstr>
      <vt:lpstr>Custom Design</vt:lpstr>
      <vt:lpstr>Scaffolds</vt:lpstr>
      <vt:lpstr>What is a Scaffold?</vt:lpstr>
      <vt:lpstr>Scaffolding</vt:lpstr>
      <vt:lpstr>Types of Scaffolds</vt:lpstr>
      <vt:lpstr>Scaffolding</vt:lpstr>
      <vt:lpstr>Competent Person</vt:lpstr>
      <vt:lpstr>Frame Scaffold Components</vt:lpstr>
      <vt:lpstr>Frames</vt:lpstr>
      <vt:lpstr>Scaffold Erection</vt:lpstr>
      <vt:lpstr>Hazards</vt:lpstr>
      <vt:lpstr>Scaffolding - Safety</vt:lpstr>
      <vt:lpstr>Overhead Power Lines</vt:lpstr>
      <vt:lpstr>Wind Force</vt:lpstr>
      <vt:lpstr>Avoid the Main Scaffold Hazards</vt:lpstr>
      <vt:lpstr>Fall Hazards</vt:lpstr>
      <vt:lpstr>Protecting Workers from Falls</vt:lpstr>
      <vt:lpstr>Guardrails</vt:lpstr>
      <vt:lpstr>Personal Fall Arrest Systems</vt:lpstr>
      <vt:lpstr>Fall Protection Requirements</vt:lpstr>
      <vt:lpstr>Falling Object Protection</vt:lpstr>
      <vt:lpstr>Scaffold Support Examples</vt:lpstr>
      <vt:lpstr>Base Plates &amp; Screw Jacks</vt:lpstr>
      <vt:lpstr>Safe Scaffolds</vt:lpstr>
      <vt:lpstr>Scaffold Platform Construction</vt:lpstr>
      <vt:lpstr>Scaffold Platform Construction</vt:lpstr>
      <vt:lpstr>Platform Planks</vt:lpstr>
      <vt:lpstr>Lumber Grading</vt:lpstr>
      <vt:lpstr>Plank Testing</vt:lpstr>
      <vt:lpstr>Scaffold Platform Construction</vt:lpstr>
      <vt:lpstr>Scaffold Height</vt:lpstr>
      <vt:lpstr>Scaffold Ties</vt:lpstr>
      <vt:lpstr>Platform Ends</vt:lpstr>
      <vt:lpstr>Supported Scaffolds</vt:lpstr>
      <vt:lpstr>Proper Scaffold Access</vt:lpstr>
      <vt:lpstr>Scaffold Access</vt:lpstr>
      <vt:lpstr>Ladders and Stair Units</vt:lpstr>
      <vt:lpstr>Suspension Scaffolds</vt:lpstr>
      <vt:lpstr>Moving Scaffolds</vt:lpstr>
      <vt:lpstr>Fatal Fact-Moving a Lift</vt:lpstr>
      <vt:lpstr>NO Shore or Lean-to Scaffolds!</vt:lpstr>
      <vt:lpstr>Using Scaffolds</vt:lpstr>
      <vt:lpstr>Fatal Fact-Ice &amp; No Guardrails</vt:lpstr>
      <vt:lpstr>Overhand Bricklaying</vt:lpstr>
      <vt:lpstr>Scaffold Inspection</vt:lpstr>
      <vt:lpstr>Locking Devices</vt:lpstr>
      <vt:lpstr>Casters</vt:lpstr>
      <vt:lpstr>Casters-Safety Precautions</vt:lpstr>
      <vt:lpstr>Braces</vt:lpstr>
      <vt:lpstr>Putlogs</vt:lpstr>
      <vt:lpstr>Brackets</vt:lpstr>
      <vt:lpstr>Hoisting Arms</vt:lpstr>
      <vt:lpstr>Training Requirements</vt:lpstr>
      <vt:lpstr>Training Erectors</vt:lpstr>
      <vt:lpstr>Scaffolding</vt:lpstr>
      <vt:lpstr>Scaffolding</vt:lpstr>
      <vt:lpstr>Summary</vt:lpstr>
      <vt:lpstr>Contact Information</vt:lpstr>
      <vt:lpstr>Questions</vt:lpstr>
      <vt:lpstr>Bibliography</vt:lpstr>
    </vt:vector>
  </TitlesOfParts>
  <Company>Labor and Industry</Company>
  <LinksUpToDate>false</LinksUpToDate>
  <SharedDoc>false</SharedDoc>
  <HyperlinksChanged>false</HyperlinksChanged>
  <AppVersion>16.0000</AppVersion>
</Properties>
</file>

<file path=docProps/core.xml><?xml version="1.0" encoding="utf-8"?>
<cp:coreProperties xmlns:cp="http://schemas.openxmlformats.org/package/2006/metadata/core-properties" xmlns:dc="http://purl.org/dc/elements/1.1/" xmlns:dcterms="http://purl.org/dc/terms/" xmlns:dcmitype="http://purl.org/dc/dcmitype/" xmlns:xsi="http://www.w3.org/2001/XMLSchema-instance">
  <dc:title>Scaffolds</dc:title>
  <dc:creator>Stephen Lane</dc:creator>
  <cp:lastModifiedBy>Tim Styranec</cp:lastModifiedBy>
  <cp:revision>50</cp:revision>
  <dcterms:created xsi:type="dcterms:W3CDTF">2015-02-18T18:47:19Z</dcterms:created>
  <dcterms:modified xsi:type="dcterms:W3CDTF">2021-12-02T16:42:49Z</dcterms:modified>
</cp:coreProperties>
</file>

<file path=docProps/custom.xml><?xml version="1.0" encoding="utf-8"?>
<Properties xmlns="http://schemas.openxmlformats.org/officeDocument/2006/custom-properties" xmlns:vt="http://schemas.openxmlformats.org/officeDocument/2006/docPropsVTypes">
  <property fmtid="{D5CDD505-2E9C-101B-9397-08002B2CF9AE}" pid="2" name="ContentTypeId">
    <vt:lpwstr>0x010100D41A3993B2E1CC498A25DCA832B2B68B</vt:lpwstr>
  </property>
  <property fmtid="{D5CDD505-2E9C-101B-9397-08002B2CF9AE}" pid="3" name="Order">
    <vt:r8>30300</vt:r8>
  </property>
  <property fmtid="{D5CDD505-2E9C-101B-9397-08002B2CF9AE}" pid="4" name="xd_Signature">
    <vt:bool>false</vt:bool>
  </property>
  <property fmtid="{D5CDD505-2E9C-101B-9397-08002B2CF9AE}" pid="5" name="xd_ProgID">
    <vt:lpwstr/>
  </property>
  <property fmtid="{D5CDD505-2E9C-101B-9397-08002B2CF9AE}" pid="6" name="_SourceUrl">
    <vt:lpwstr/>
  </property>
  <property fmtid="{D5CDD505-2E9C-101B-9397-08002B2CF9AE}" pid="7" name="_SharedFileIndex">
    <vt:lpwstr/>
  </property>
  <property fmtid="{D5CDD505-2E9C-101B-9397-08002B2CF9AE}" pid="8" name="TemplateUrl">
    <vt:lpwstr/>
  </property>
</Properties>
</file>