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042"/>
    <a:srgbClr val="FA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405"/>
  </p:normalViewPr>
  <p:slideViewPr>
    <p:cSldViewPr snapToGrid="0" snapToObjects="1">
      <p:cViewPr varScale="1">
        <p:scale>
          <a:sx n="128" d="100"/>
          <a:sy n="128" d="100"/>
        </p:scale>
        <p:origin x="1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65B9-B1B3-254F-A7DF-A0D46609F357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A5663-5A00-624E-8DC1-03CED186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9638-F8E0-E043-A1CD-34F3D5E34EB5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0790F-34F3-AE15-90DB-525DB7F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2727E-8E45-F00B-4F7F-C047B093BB48}"/>
              </a:ext>
            </a:extLst>
          </p:cNvPr>
          <p:cNvSpPr txBox="1"/>
          <p:nvPr/>
        </p:nvSpPr>
        <p:spPr>
          <a:xfrm>
            <a:off x="347869" y="964096"/>
            <a:ext cx="261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DEPARTMENT/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OFFICE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4CF15-6C6E-D966-9D49-D0A85EDA6A87}"/>
              </a:ext>
            </a:extLst>
          </p:cNvPr>
          <p:cNvSpPr txBox="1"/>
          <p:nvPr/>
        </p:nvSpPr>
        <p:spPr>
          <a:xfrm>
            <a:off x="233569" y="4442792"/>
            <a:ext cx="284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14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DE32E-E3C2-EEFC-21C1-BD524E78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564AD-8304-0959-AA39-97DA3E43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6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Baskerville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Macey A Roche</cp:lastModifiedBy>
  <cp:revision>17</cp:revision>
  <dcterms:created xsi:type="dcterms:W3CDTF">2022-04-13T17:18:33Z</dcterms:created>
  <dcterms:modified xsi:type="dcterms:W3CDTF">2023-09-29T15:21:53Z</dcterms:modified>
</cp:coreProperties>
</file>