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DF790-3229-FFF2-3C78-F9B5C1D74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8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61116-DFAD-B346-B17B-5FEE44B87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8F410-6C2E-9C75-0E1A-2AA0785E3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116E0-BF89-32C1-8D8D-548258FCD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5276E-9586-AD10-9B14-05F876A2F2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20DE-E352-0D44-9455-57B9E500FB8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EDC15-99A5-F345-9C9B-600EAF5B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DBD-ADCF-63C9-C0F2-6194BC231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D916D-0A82-47CD-9825-59B44A33A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8195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Macey A Roche</dc:creator>
  <cp:lastModifiedBy>Macey A Roche</cp:lastModifiedBy>
  <cp:revision>4</cp:revision>
  <dcterms:created xsi:type="dcterms:W3CDTF">2024-03-19T16:41:03Z</dcterms:created>
  <dcterms:modified xsi:type="dcterms:W3CDTF">2024-03-19T17:12:59Z</dcterms:modified>
</cp:coreProperties>
</file>