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>
      <p:cViewPr varScale="1">
        <p:scale>
          <a:sx n="90" d="100"/>
          <a:sy n="90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6E38-3267-A5F8-4F97-7628295F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C1325-8ECE-EC9F-0641-BE3BDF11A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DA76-510C-F563-7F5A-3DFCCAD7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FE92-185F-44F3-EB26-F0A468C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04F7-8410-B79C-FB46-6A71F544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ACB45-44B3-9EE8-9933-062AA8AE5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6FA46-75D9-84A8-9F89-DA095F15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C8F9-047D-4541-59EB-952BFBCE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6098-D00C-D75F-FD7E-5A29CD68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4EADC-5932-18A5-CA73-C973D63B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4D35-734D-ACA3-9E27-5460074B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F852-C1DC-82AE-86C3-3720A7F4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8B078-3459-6722-15FF-022BD77A4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5477-B95F-AD31-0FEA-7AAE92DCB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9D24D-183A-8E77-5F9A-975D9D053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45A9-B1E6-3FE6-4871-788EB92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94C5-796B-A2A3-BED6-2E360ABE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542-9E9A-9336-27BB-3092F946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C34C-0300-F366-1D7A-227F1602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E4B6-0A94-801F-5019-4E139DE8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2EE772-B36E-2E75-70F6-4E4D73C40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D3B00-B585-FBB5-669F-1C5759C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D582-131E-F6E2-878A-E4C115749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9FB7-88B0-8762-3944-F55980B6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A3C96-1B2D-DC41-B154-E18508371CD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8A94-84ED-BBD4-BC0E-677D6EC73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92EF-73F8-CBB1-F913-A7AC37B6B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E879-000D-16B7-7EB9-AE3517181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BE0CB-4A5A-D063-780A-0A30F870E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Medium" panose="020B0503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210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</vt:lpstr>
      <vt:lpstr>Avenir Next Medium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Macey A Roche</dc:creator>
  <cp:lastModifiedBy>Erin DeBernardo</cp:lastModifiedBy>
  <cp:revision>7</cp:revision>
  <dcterms:created xsi:type="dcterms:W3CDTF">2024-03-19T16:20:48Z</dcterms:created>
  <dcterms:modified xsi:type="dcterms:W3CDTF">2024-03-19T17:18:01Z</dcterms:modified>
</cp:coreProperties>
</file>