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panose="020B0604020202020204" charset="-79"/>
      <p:regular r:id="rId9"/>
      <p:bold r:id="rId10"/>
    </p:embeddedFont>
    <p:embeddedFont>
      <p:font typeface="Source Code Pro" panose="020B0509030403020204" pitchFamily="49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8" y="9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9e76a8d8a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9e76a8d8a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9e76a8d8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9e76a8d8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9e76a8d8a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9e76a8d8a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9e76a8d8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9e76a8d8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9e76a8d8a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9e76a8d8a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matic SC"/>
                <a:ea typeface="Amatic SC"/>
                <a:cs typeface="Amatic SC"/>
                <a:sym typeface="Amatic SC"/>
              </a:rPr>
              <a:t>Y-Wellness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/>
              <a:t>What is Spirituality, Anyway?</a:t>
            </a:r>
            <a:endParaRPr sz="5100" dirty="0"/>
          </a:p>
        </p:txBody>
      </p:sp>
      <p:pic>
        <p:nvPicPr>
          <p:cNvPr id="58" name="Google Shape;58;p13" title="Bouncing Back From Covid-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59375" cy="14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Outreached hand"/>
          <p:cNvPicPr preferRelativeResize="0"/>
          <p:nvPr/>
        </p:nvPicPr>
        <p:blipFill rotWithShape="1">
          <a:blip r:embed="rId3">
            <a:alphaModFix/>
          </a:blip>
          <a:srcRect l="27195" t="27193" r="-7"/>
          <a:stretch/>
        </p:blipFill>
        <p:spPr>
          <a:xfrm>
            <a:off x="5286482" y="1"/>
            <a:ext cx="3857514" cy="5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154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is spirituality?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50" dirty="0">
                <a:solidFill>
                  <a:srgbClr val="3C3C3C"/>
                </a:solidFill>
                <a:highlight>
                  <a:srgbClr val="FFFFFF"/>
                </a:highlight>
              </a:rPr>
              <a:t>”In general, it includes a sense of connection to something bigger than ourselves, and it typically involves a search for meaning in life.” </a:t>
            </a:r>
            <a:endParaRPr sz="135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 you agree?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Spirituality may vary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Many forms, common and not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Can be individual or communal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Can be experienced in different ways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title="Woman doing yoga pose with do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5179"/>
            <a:ext cx="4572000" cy="3047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 of the Wellness Wheel/Pillars of Wellness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some parts are lacking, it can often be felt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a place to find resolve in the face of difficult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bolster other aspects of wellness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To Wellness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title="Scenic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480" y="0"/>
            <a:ext cx="4074521" cy="50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in nature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Volunteer/Donate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 to church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Meditate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Spend time with loved ones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Express yourself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 new places</a:t>
            </a:r>
            <a:endParaRPr sz="2000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Engage With Spirituality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title="Father and son pos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256" y="1"/>
            <a:ext cx="366374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do you think of spirituality?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Are you satisfied with your relationship to spirituality?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How do you connect to your spiritual self?</a:t>
            </a:r>
            <a:endParaRPr sz="2200"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</a:rPr>
              <a:t>https://www.goodtherapy.org/learn-about-therapy/issues/spirituality/support#:~:text=Spiritual%20therapy%20is%20a%20form,areas%20of%20conflict%20in%20life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https://www.takingcharge.csh.umn.edu/what-spirituality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Amatic SC</vt:lpstr>
      <vt:lpstr>Arial</vt:lpstr>
      <vt:lpstr>Source Code Pro</vt:lpstr>
      <vt:lpstr>Beach Day</vt:lpstr>
      <vt:lpstr>What is Spirituality, Anyway?</vt:lpstr>
      <vt:lpstr>Groundwork</vt:lpstr>
      <vt:lpstr>Connections To Wellness</vt:lpstr>
      <vt:lpstr>Ways to Engage With Spirituality</vt:lpstr>
      <vt:lpstr>Discussion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Spirituality, Anyway?</dc:title>
  <dc:creator>Gryphon Johnson</dc:creator>
  <cp:lastModifiedBy>Isabella K Parsons</cp:lastModifiedBy>
  <cp:revision>3</cp:revision>
  <dcterms:modified xsi:type="dcterms:W3CDTF">2022-03-16T16:34:10Z</dcterms:modified>
</cp:coreProperties>
</file>