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96" r:id="rId4"/>
  </p:sldMasterIdLst>
  <p:notesMasterIdLst>
    <p:notesMasterId r:id="rId16"/>
  </p:notesMasterIdLst>
  <p:sldIdLst>
    <p:sldId id="306" r:id="rId5"/>
    <p:sldId id="307" r:id="rId6"/>
    <p:sldId id="308" r:id="rId7"/>
    <p:sldId id="316" r:id="rId8"/>
    <p:sldId id="314" r:id="rId9"/>
    <p:sldId id="317" r:id="rId10"/>
    <p:sldId id="309" r:id="rId11"/>
    <p:sldId id="319" r:id="rId12"/>
    <p:sldId id="318" r:id="rId13"/>
    <p:sldId id="320" r:id="rId14"/>
    <p:sldId id="321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92" userDrawn="1">
          <p15:clr>
            <a:srgbClr val="A4A3A4"/>
          </p15:clr>
        </p15:guide>
        <p15:guide id="2" pos="7056" userDrawn="1">
          <p15:clr>
            <a:srgbClr val="A4A3A4"/>
          </p15:clr>
        </p15:guide>
        <p15:guide id="3" orient="horz" pos="3168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C3D8571-5DB0-4C96-FA9D-6A09D0B0CB93}" v="16" dt="2022-01-18T17:11:34.461"/>
    <p1510:client id="{828B3468-A77E-CFC2-4A95-24ABE24C10A3}" v="387" dt="2022-01-26T21:28:21.092"/>
    <p1510:client id="{EA75182F-E210-60F9-DC87-94430E189D2E}" v="984" dt="2022-01-18T20:23:05.727"/>
    <p1510:client id="{B6B83362-F6C5-4D92-8B97-A94CFE783CE5}" v="9" dt="2022-01-12T15:39:48.65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3" d="100"/>
          <a:sy n="63" d="100"/>
        </p:scale>
        <p:origin x="780" y="64"/>
      </p:cViewPr>
      <p:guideLst>
        <p:guide orient="horz" pos="1392"/>
        <p:guide pos="7056"/>
        <p:guide orient="horz" pos="316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A28068-AFBD-4979-B752-9EB6F90B1386}" type="datetimeFigureOut">
              <a:rPr lang="en-US" smtClean="0"/>
              <a:t>1/26/2022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939589-3E79-4C82-AA4A-FE78234FA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9689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When looking up the definition of creativity,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5939589-3E79-4C82-AA4A-FE78234FAA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24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l">
              <a:defRPr sz="6000" b="1" i="0" cap="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1B787A8-0D67-4B7E-9B48-86BD906AB6B5}"/>
              </a:ext>
            </a:extLst>
          </p:cNvPr>
          <p:cNvCxnSpPr>
            <a:cxnSpLocks/>
          </p:cNvCxnSpPr>
          <p:nvPr/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97802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84848" y="1681163"/>
            <a:ext cx="455371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784848" y="2505075"/>
            <a:ext cx="4553712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5955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F057AE-3B3B-4261-B912-BF9EB9A58C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A2D237-A706-4712-90CA-B04517CBB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4752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39CA1-2B6D-427E-9688-9093D5865C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444752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3D53357-616B-47F4-944B-F979FE9663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983480" y="1681163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D7EA593-3036-4FB5-94B4-D9431DF04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983480" y="2505075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60F34ED-DA60-4CC2-B735-B0EC5D9FEA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15">
            <a:extLst>
              <a:ext uri="{FF2B5EF4-FFF2-40B4-BE49-F238E27FC236}">
                <a16:creationId xmlns:a16="http://schemas.microsoft.com/office/drawing/2014/main" id="{A9475260-301F-4744-B1DA-7B00F6FB434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6">
            <a:extLst>
              <a:ext uri="{FF2B5EF4-FFF2-40B4-BE49-F238E27FC236}">
                <a16:creationId xmlns:a16="http://schemas.microsoft.com/office/drawing/2014/main" id="{9BBD3F4B-0836-48C5-AC68-747456D1DD50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14">
            <a:extLst>
              <a:ext uri="{FF2B5EF4-FFF2-40B4-BE49-F238E27FC236}">
                <a16:creationId xmlns:a16="http://schemas.microsoft.com/office/drawing/2014/main" id="{9B4398D5-99F4-4F83-AA77-9B4177648CAF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2D693B15-7265-4478-9579-62FCD5222D0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531352" y="1769269"/>
            <a:ext cx="28346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5">
            <a:extLst>
              <a:ext uri="{FF2B5EF4-FFF2-40B4-BE49-F238E27FC236}">
                <a16:creationId xmlns:a16="http://schemas.microsoft.com/office/drawing/2014/main" id="{48F9E92F-BB16-4896-A47F-6497C3D705B9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8531352" y="2593181"/>
            <a:ext cx="2834640" cy="368458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</p:spTree>
    <p:extLst>
      <p:ext uri="{BB962C8B-B14F-4D97-AF65-F5344CB8AC3E}">
        <p14:creationId xmlns:p14="http://schemas.microsoft.com/office/powerpoint/2010/main" val="237307981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391656" y="804672"/>
            <a:ext cx="4434840" cy="886968"/>
          </a:xfrm>
        </p:spPr>
        <p:txBody>
          <a:bodyPr anchor="b"/>
          <a:lstStyle>
            <a:lvl1pPr algn="l">
              <a:defRPr sz="5400" b="0" i="0" cap="none" baseline="0"/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4" y="1801368"/>
            <a:ext cx="4434840" cy="4754880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108960"/>
            <a:ext cx="5221224" cy="3447288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Picture Placeholder 12">
            <a:extLst>
              <a:ext uri="{FF2B5EF4-FFF2-40B4-BE49-F238E27FC236}">
                <a16:creationId xmlns:a16="http://schemas.microsoft.com/office/drawing/2014/main" id="{F146D6C1-343E-4F97-A565-55BBB15F4C7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83464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11" name="Picture Placeholder 12">
            <a:extLst>
              <a:ext uri="{FF2B5EF4-FFF2-40B4-BE49-F238E27FC236}">
                <a16:creationId xmlns:a16="http://schemas.microsoft.com/office/drawing/2014/main" id="{BA123E2D-4554-47D5-B0EC-0C47EDB4162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044952" y="301752"/>
            <a:ext cx="2459736" cy="2505456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578914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186EA6A-5CD5-4DF7-9C8A-EDFAF28A80D9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777111" y="407499"/>
            <a:ext cx="1952279" cy="1952279"/>
          </a:xfrm>
          <a:custGeom>
            <a:avLst/>
            <a:gdLst>
              <a:gd name="connsiteX0" fmla="*/ 976140 w 1952279"/>
              <a:gd name="connsiteY0" fmla="*/ 0 h 1952279"/>
              <a:gd name="connsiteX1" fmla="*/ 1952279 w 1952279"/>
              <a:gd name="connsiteY1" fmla="*/ 976140 h 1952279"/>
              <a:gd name="connsiteX2" fmla="*/ 976140 w 1952279"/>
              <a:gd name="connsiteY2" fmla="*/ 1952279 h 1952279"/>
              <a:gd name="connsiteX3" fmla="*/ 0 w 1952279"/>
              <a:gd name="connsiteY3" fmla="*/ 976140 h 1952279"/>
              <a:gd name="connsiteX4" fmla="*/ 976140 w 1952279"/>
              <a:gd name="connsiteY4" fmla="*/ 0 h 19522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52279" h="1952279">
                <a:moveTo>
                  <a:pt x="976140" y="0"/>
                </a:moveTo>
                <a:cubicBezTo>
                  <a:pt x="1515247" y="0"/>
                  <a:pt x="1952279" y="437033"/>
                  <a:pt x="1952279" y="976140"/>
                </a:cubicBezTo>
                <a:cubicBezTo>
                  <a:pt x="1952279" y="1515246"/>
                  <a:pt x="1515247" y="1952279"/>
                  <a:pt x="976140" y="1952279"/>
                </a:cubicBezTo>
                <a:cubicBezTo>
                  <a:pt x="437033" y="1952279"/>
                  <a:pt x="0" y="1515246"/>
                  <a:pt x="0" y="976140"/>
                </a:cubicBezTo>
                <a:cubicBezTo>
                  <a:pt x="0" y="437033"/>
                  <a:pt x="437033" y="0"/>
                  <a:pt x="976140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83D5117F-F235-498D-99A5-9DE2D665576C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528345" y="1972581"/>
            <a:ext cx="2290065" cy="2273502"/>
          </a:xfrm>
          <a:custGeom>
            <a:avLst/>
            <a:gdLst>
              <a:gd name="connsiteX0" fmla="*/ 1145032 w 2290065"/>
              <a:gd name="connsiteY0" fmla="*/ 0 h 2273502"/>
              <a:gd name="connsiteX1" fmla="*/ 2290065 w 2290065"/>
              <a:gd name="connsiteY1" fmla="*/ 1145033 h 2273502"/>
              <a:gd name="connsiteX2" fmla="*/ 1375797 w 2290065"/>
              <a:gd name="connsiteY2" fmla="*/ 2266803 h 2273502"/>
              <a:gd name="connsiteX3" fmla="*/ 1331903 w 2290065"/>
              <a:gd name="connsiteY3" fmla="*/ 2273502 h 2273502"/>
              <a:gd name="connsiteX4" fmla="*/ 958162 w 2290065"/>
              <a:gd name="connsiteY4" fmla="*/ 2273502 h 2273502"/>
              <a:gd name="connsiteX5" fmla="*/ 914268 w 2290065"/>
              <a:gd name="connsiteY5" fmla="*/ 2266803 h 2273502"/>
              <a:gd name="connsiteX6" fmla="*/ 5911 w 2290065"/>
              <a:gd name="connsiteY6" fmla="*/ 1262106 h 2273502"/>
              <a:gd name="connsiteX7" fmla="*/ 0 w 2290065"/>
              <a:gd name="connsiteY7" fmla="*/ 1145053 h 2273502"/>
              <a:gd name="connsiteX8" fmla="*/ 0 w 2290065"/>
              <a:gd name="connsiteY8" fmla="*/ 1145014 h 2273502"/>
              <a:gd name="connsiteX9" fmla="*/ 5911 w 2290065"/>
              <a:gd name="connsiteY9" fmla="*/ 1027960 h 2273502"/>
              <a:gd name="connsiteX10" fmla="*/ 1145032 w 2290065"/>
              <a:gd name="connsiteY10" fmla="*/ 0 h 22735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290065" h="2273502">
                <a:moveTo>
                  <a:pt x="1145032" y="0"/>
                </a:moveTo>
                <a:cubicBezTo>
                  <a:pt x="1777417" y="0"/>
                  <a:pt x="2290065" y="512649"/>
                  <a:pt x="2290065" y="1145033"/>
                </a:cubicBezTo>
                <a:cubicBezTo>
                  <a:pt x="2290065" y="1698370"/>
                  <a:pt x="1897569" y="2160033"/>
                  <a:pt x="1375797" y="2266803"/>
                </a:cubicBezTo>
                <a:lnTo>
                  <a:pt x="1331903" y="2273502"/>
                </a:lnTo>
                <a:lnTo>
                  <a:pt x="958162" y="2273502"/>
                </a:lnTo>
                <a:lnTo>
                  <a:pt x="914268" y="2266803"/>
                </a:lnTo>
                <a:cubicBezTo>
                  <a:pt x="429765" y="2167660"/>
                  <a:pt x="56730" y="1762511"/>
                  <a:pt x="5911" y="1262106"/>
                </a:cubicBezTo>
                <a:lnTo>
                  <a:pt x="0" y="1145053"/>
                </a:lnTo>
                <a:lnTo>
                  <a:pt x="0" y="1145014"/>
                </a:lnTo>
                <a:lnTo>
                  <a:pt x="5911" y="1027960"/>
                </a:lnTo>
                <a:cubicBezTo>
                  <a:pt x="64548" y="450571"/>
                  <a:pt x="552172" y="0"/>
                  <a:pt x="1145032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E1E0A794-F1D3-4628-B5B1-9D48AB34C3D4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579539" y="4386312"/>
            <a:ext cx="3119293" cy="2462810"/>
          </a:xfrm>
          <a:custGeom>
            <a:avLst/>
            <a:gdLst>
              <a:gd name="connsiteX0" fmla="*/ 1559647 w 3119293"/>
              <a:gd name="connsiteY0" fmla="*/ 0 h 2462810"/>
              <a:gd name="connsiteX1" fmla="*/ 3119293 w 3119293"/>
              <a:gd name="connsiteY1" fmla="*/ 1559647 h 2462810"/>
              <a:gd name="connsiteX2" fmla="*/ 2852930 w 3119293"/>
              <a:gd name="connsiteY2" fmla="*/ 2431660 h 2462810"/>
              <a:gd name="connsiteX3" fmla="*/ 2829636 w 3119293"/>
              <a:gd name="connsiteY3" fmla="*/ 2462810 h 2462810"/>
              <a:gd name="connsiteX4" fmla="*/ 289658 w 3119293"/>
              <a:gd name="connsiteY4" fmla="*/ 2462810 h 2462810"/>
              <a:gd name="connsiteX5" fmla="*/ 266363 w 3119293"/>
              <a:gd name="connsiteY5" fmla="*/ 2431660 h 2462810"/>
              <a:gd name="connsiteX6" fmla="*/ 0 w 3119293"/>
              <a:gd name="connsiteY6" fmla="*/ 1559647 h 2462810"/>
              <a:gd name="connsiteX7" fmla="*/ 1559647 w 3119293"/>
              <a:gd name="connsiteY7" fmla="*/ 0 h 24628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119293" h="2462810">
                <a:moveTo>
                  <a:pt x="1559647" y="0"/>
                </a:moveTo>
                <a:cubicBezTo>
                  <a:pt x="2421016" y="0"/>
                  <a:pt x="3119293" y="698278"/>
                  <a:pt x="3119293" y="1559647"/>
                </a:cubicBezTo>
                <a:cubicBezTo>
                  <a:pt x="3119293" y="1882660"/>
                  <a:pt x="3021098" y="2182739"/>
                  <a:pt x="2852930" y="2431660"/>
                </a:cubicBezTo>
                <a:lnTo>
                  <a:pt x="2829636" y="2462810"/>
                </a:lnTo>
                <a:lnTo>
                  <a:pt x="289658" y="2462810"/>
                </a:lnTo>
                <a:lnTo>
                  <a:pt x="266363" y="2431660"/>
                </a:lnTo>
                <a:cubicBezTo>
                  <a:pt x="98195" y="2182739"/>
                  <a:pt x="0" y="1882660"/>
                  <a:pt x="0" y="1559647"/>
                </a:cubicBezTo>
                <a:cubicBezTo>
                  <a:pt x="0" y="698278"/>
                  <a:pt x="698278" y="0"/>
                  <a:pt x="1559647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B8D3F45B-B631-47D3-A33C-71CEC2B3602C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1092905" y="4018982"/>
            <a:ext cx="3854161" cy="2839018"/>
          </a:xfrm>
          <a:custGeom>
            <a:avLst/>
            <a:gdLst>
              <a:gd name="connsiteX0" fmla="*/ 1927061 w 3854161"/>
              <a:gd name="connsiteY0" fmla="*/ 0 h 2839018"/>
              <a:gd name="connsiteX1" fmla="*/ 1927101 w 3854161"/>
              <a:gd name="connsiteY1" fmla="*/ 0 h 2839018"/>
              <a:gd name="connsiteX2" fmla="*/ 2124114 w 3854161"/>
              <a:gd name="connsiteY2" fmla="*/ 9948 h 2839018"/>
              <a:gd name="connsiteX3" fmla="*/ 3854161 w 3854161"/>
              <a:gd name="connsiteY3" fmla="*/ 1927080 h 2839018"/>
              <a:gd name="connsiteX4" fmla="*/ 3702722 w 3854161"/>
              <a:gd name="connsiteY4" fmla="*/ 2677187 h 2839018"/>
              <a:gd name="connsiteX5" fmla="*/ 3624763 w 3854161"/>
              <a:gd name="connsiteY5" fmla="*/ 2839018 h 2839018"/>
              <a:gd name="connsiteX6" fmla="*/ 229398 w 3854161"/>
              <a:gd name="connsiteY6" fmla="*/ 2839018 h 2839018"/>
              <a:gd name="connsiteX7" fmla="*/ 151440 w 3854161"/>
              <a:gd name="connsiteY7" fmla="*/ 2677187 h 2839018"/>
              <a:gd name="connsiteX8" fmla="*/ 0 w 3854161"/>
              <a:gd name="connsiteY8" fmla="*/ 1927080 h 2839018"/>
              <a:gd name="connsiteX9" fmla="*/ 1730048 w 3854161"/>
              <a:gd name="connsiteY9" fmla="*/ 9948 h 28390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854161" h="2839018">
                <a:moveTo>
                  <a:pt x="1927061" y="0"/>
                </a:moveTo>
                <a:lnTo>
                  <a:pt x="1927101" y="0"/>
                </a:lnTo>
                <a:lnTo>
                  <a:pt x="2124114" y="9948"/>
                </a:lnTo>
                <a:cubicBezTo>
                  <a:pt x="3095856" y="108634"/>
                  <a:pt x="3854161" y="929301"/>
                  <a:pt x="3854161" y="1927080"/>
                </a:cubicBezTo>
                <a:cubicBezTo>
                  <a:pt x="3854161" y="2193154"/>
                  <a:pt x="3800237" y="2446634"/>
                  <a:pt x="3702722" y="2677187"/>
                </a:cubicBezTo>
                <a:lnTo>
                  <a:pt x="3624763" y="2839018"/>
                </a:lnTo>
                <a:lnTo>
                  <a:pt x="229398" y="2839018"/>
                </a:lnTo>
                <a:lnTo>
                  <a:pt x="151440" y="2677187"/>
                </a:lnTo>
                <a:cubicBezTo>
                  <a:pt x="53924" y="2446634"/>
                  <a:pt x="0" y="2193154"/>
                  <a:pt x="0" y="1927080"/>
                </a:cubicBezTo>
                <a:cubicBezTo>
                  <a:pt x="0" y="929301"/>
                  <a:pt x="758305" y="108634"/>
                  <a:pt x="1730048" y="9948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0720" y="585216"/>
            <a:ext cx="5276088" cy="2276856"/>
          </a:xfrm>
        </p:spPr>
        <p:txBody>
          <a:bodyPr anchor="b"/>
          <a:lstStyle>
            <a:lvl1pPr algn="r">
              <a:defRPr sz="48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Graphic 32">
            <a:extLst>
              <a:ext uri="{FF2B5EF4-FFF2-40B4-BE49-F238E27FC236}">
                <a16:creationId xmlns:a16="http://schemas.microsoft.com/office/drawing/2014/main" id="{846CD0EA-B0AA-4845-81A5-4ADD7C58B12F}"/>
              </a:ext>
            </a:extLst>
          </p:cNvPr>
          <p:cNvSpPr/>
          <p:nvPr userDrawn="1"/>
        </p:nvSpPr>
        <p:spPr>
          <a:xfrm>
            <a:off x="1472366" y="1859534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0" name="Graphic 33">
            <a:extLst>
              <a:ext uri="{FF2B5EF4-FFF2-40B4-BE49-F238E27FC236}">
                <a16:creationId xmlns:a16="http://schemas.microsoft.com/office/drawing/2014/main" id="{0E97A0CB-7CB1-47F0-BD48-EEECBAC39CD2}"/>
              </a:ext>
            </a:extLst>
          </p:cNvPr>
          <p:cNvSpPr/>
          <p:nvPr userDrawn="1"/>
        </p:nvSpPr>
        <p:spPr>
          <a:xfrm>
            <a:off x="2014523" y="3146867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31">
            <a:extLst>
              <a:ext uri="{FF2B5EF4-FFF2-40B4-BE49-F238E27FC236}">
                <a16:creationId xmlns:a16="http://schemas.microsoft.com/office/drawing/2014/main" id="{477816C9-06CB-4BC5-B26B-6A2877BD941A}"/>
              </a:ext>
            </a:extLst>
          </p:cNvPr>
          <p:cNvSpPr/>
          <p:nvPr userDrawn="1"/>
        </p:nvSpPr>
        <p:spPr>
          <a:xfrm>
            <a:off x="5404920" y="4508295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60720" y="3127248"/>
            <a:ext cx="5276088" cy="1124712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10451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7596AF9-469C-436D-B7D2-77952EF1825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32910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DFF36D6-399B-43E3-84DD-9FC5119ECC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0234AB7-3B85-4028-A500-5A1BDBF45C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1F40F0-9909-442F-BBA4-409D061ED0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53C1207-D1C8-49E3-8837-E2B89D366FA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8676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0F214-646F-4D81-AD12-65628EC987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F71768-C3FA-49EF-99EF-06E6C3B2846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A6F24-ED6C-4D12-A9D6-EE37FBD686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E6AACE-FAFB-4934-8E3C-AB5B21635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533EA-D0F8-4C79-8721-F190DE2D2D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059BAC9-F101-4394-BBA4-3D21A3497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F3A79C9-7EDC-44F6-AC48-5DD98A7695AD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68059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4CB71F-B6C2-4866-BC97-304F78816E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55ED73B-8413-478D-80D7-B78B69763B6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1BDF226-1B94-4D2D-98B3-7B932FB17D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00C4E9A-CA29-4CCD-ACFA-B29F80FBA1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/>
              <a:t>9/3/20XX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A5B7BE-3F1B-4FF3-B1D7-6E39B99D07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Presentation Title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42F18F1-E27E-470E-AE13-4755DEE63A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0F08750-B7F2-4119-B151-68DE77481335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07755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2 Slide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98448" y="594360"/>
            <a:ext cx="6272784" cy="2843784"/>
          </a:xfrm>
        </p:spPr>
        <p:txBody>
          <a:bodyPr anchor="b"/>
          <a:lstStyle>
            <a:lvl1pPr algn="l">
              <a:defRPr sz="54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848" y="4700016"/>
            <a:ext cx="5093208" cy="1197864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825845-66DD-4B77-A729-CD97D156FE6C}"/>
              </a:ext>
            </a:extLst>
          </p:cNvPr>
          <p:cNvCxnSpPr>
            <a:cxnSpLocks/>
          </p:cNvCxnSpPr>
          <p:nvPr userDrawn="1"/>
        </p:nvCxnSpPr>
        <p:spPr>
          <a:xfrm>
            <a:off x="1301262" y="3496322"/>
            <a:ext cx="0" cy="335280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Graphic 12">
            <a:extLst>
              <a:ext uri="{FF2B5EF4-FFF2-40B4-BE49-F238E27FC236}">
                <a16:creationId xmlns:a16="http://schemas.microsoft.com/office/drawing/2014/main" id="{818B4386-1FCF-4ACE-BE25-AF9CC5E2256F}"/>
              </a:ext>
            </a:extLst>
          </p:cNvPr>
          <p:cNvSpPr/>
          <p:nvPr userDrawn="1"/>
        </p:nvSpPr>
        <p:spPr>
          <a:xfrm>
            <a:off x="8217780" y="29738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Graphic 13">
            <a:extLst>
              <a:ext uri="{FF2B5EF4-FFF2-40B4-BE49-F238E27FC236}">
                <a16:creationId xmlns:a16="http://schemas.microsoft.com/office/drawing/2014/main" id="{19319560-50ED-4963-A2CF-74663239D426}"/>
              </a:ext>
            </a:extLst>
          </p:cNvPr>
          <p:cNvSpPr/>
          <p:nvPr userDrawn="1"/>
        </p:nvSpPr>
        <p:spPr>
          <a:xfrm>
            <a:off x="7859002" y="2744546"/>
            <a:ext cx="139038" cy="139038"/>
          </a:xfrm>
          <a:custGeom>
            <a:avLst/>
            <a:gdLst>
              <a:gd name="connsiteX0" fmla="*/ 129601 w 139038"/>
              <a:gd name="connsiteY0" fmla="*/ 60082 h 139038"/>
              <a:gd name="connsiteX1" fmla="*/ 78956 w 139038"/>
              <a:gd name="connsiteY1" fmla="*/ 60082 h 139038"/>
              <a:gd name="connsiteX2" fmla="*/ 78956 w 139038"/>
              <a:gd name="connsiteY2" fmla="*/ 9437 h 139038"/>
              <a:gd name="connsiteX3" fmla="*/ 69519 w 139038"/>
              <a:gd name="connsiteY3" fmla="*/ 0 h 139038"/>
              <a:gd name="connsiteX4" fmla="*/ 60082 w 139038"/>
              <a:gd name="connsiteY4" fmla="*/ 9437 h 139038"/>
              <a:gd name="connsiteX5" fmla="*/ 60082 w 139038"/>
              <a:gd name="connsiteY5" fmla="*/ 60082 h 139038"/>
              <a:gd name="connsiteX6" fmla="*/ 9437 w 139038"/>
              <a:gd name="connsiteY6" fmla="*/ 60082 h 139038"/>
              <a:gd name="connsiteX7" fmla="*/ 0 w 139038"/>
              <a:gd name="connsiteY7" fmla="*/ 69519 h 139038"/>
              <a:gd name="connsiteX8" fmla="*/ 9437 w 139038"/>
              <a:gd name="connsiteY8" fmla="*/ 78956 h 139038"/>
              <a:gd name="connsiteX9" fmla="*/ 60082 w 139038"/>
              <a:gd name="connsiteY9" fmla="*/ 78956 h 139038"/>
              <a:gd name="connsiteX10" fmla="*/ 60082 w 139038"/>
              <a:gd name="connsiteY10" fmla="*/ 129601 h 139038"/>
              <a:gd name="connsiteX11" fmla="*/ 69519 w 139038"/>
              <a:gd name="connsiteY11" fmla="*/ 139038 h 139038"/>
              <a:gd name="connsiteX12" fmla="*/ 78956 w 139038"/>
              <a:gd name="connsiteY12" fmla="*/ 129601 h 139038"/>
              <a:gd name="connsiteX13" fmla="*/ 78956 w 139038"/>
              <a:gd name="connsiteY13" fmla="*/ 78956 h 139038"/>
              <a:gd name="connsiteX14" fmla="*/ 129601 w 139038"/>
              <a:gd name="connsiteY14" fmla="*/ 78956 h 139038"/>
              <a:gd name="connsiteX15" fmla="*/ 139038 w 139038"/>
              <a:gd name="connsiteY15" fmla="*/ 69519 h 139038"/>
              <a:gd name="connsiteX16" fmla="*/ 129601 w 139038"/>
              <a:gd name="connsiteY16" fmla="*/ 60082 h 1390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8" h="139038">
                <a:moveTo>
                  <a:pt x="129601" y="60082"/>
                </a:moveTo>
                <a:lnTo>
                  <a:pt x="78956" y="60082"/>
                </a:lnTo>
                <a:lnTo>
                  <a:pt x="78956" y="9437"/>
                </a:lnTo>
                <a:cubicBezTo>
                  <a:pt x="78956" y="4225"/>
                  <a:pt x="74731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7"/>
                  <a:pt x="0" y="69519"/>
                </a:cubicBezTo>
                <a:cubicBezTo>
                  <a:pt x="0" y="74731"/>
                  <a:pt x="4225" y="78956"/>
                  <a:pt x="9437" y="78956"/>
                </a:cubicBezTo>
                <a:lnTo>
                  <a:pt x="60082" y="78956"/>
                </a:lnTo>
                <a:lnTo>
                  <a:pt x="60082" y="129601"/>
                </a:lnTo>
                <a:cubicBezTo>
                  <a:pt x="60082" y="134813"/>
                  <a:pt x="64307" y="139038"/>
                  <a:pt x="69519" y="139038"/>
                </a:cubicBezTo>
                <a:cubicBezTo>
                  <a:pt x="74731" y="139038"/>
                  <a:pt x="78956" y="134813"/>
                  <a:pt x="78956" y="129601"/>
                </a:cubicBezTo>
                <a:lnTo>
                  <a:pt x="78956" y="78956"/>
                </a:lnTo>
                <a:lnTo>
                  <a:pt x="129601" y="78956"/>
                </a:lnTo>
                <a:cubicBezTo>
                  <a:pt x="134813" y="78956"/>
                  <a:pt x="139038" y="74731"/>
                  <a:pt x="139038" y="69519"/>
                </a:cubicBezTo>
                <a:cubicBezTo>
                  <a:pt x="139038" y="64307"/>
                  <a:pt x="134813" y="60082"/>
                  <a:pt x="129601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3" name="Graphic 15">
            <a:extLst>
              <a:ext uri="{FF2B5EF4-FFF2-40B4-BE49-F238E27FC236}">
                <a16:creationId xmlns:a16="http://schemas.microsoft.com/office/drawing/2014/main" id="{E5ABBDAD-943D-48F3-9C80-B29C48966C79}"/>
              </a:ext>
            </a:extLst>
          </p:cNvPr>
          <p:cNvSpPr/>
          <p:nvPr userDrawn="1"/>
        </p:nvSpPr>
        <p:spPr>
          <a:xfrm>
            <a:off x="7843462" y="3198265"/>
            <a:ext cx="127713" cy="127713"/>
          </a:xfrm>
          <a:custGeom>
            <a:avLst/>
            <a:gdLst>
              <a:gd name="connsiteX0" fmla="*/ 63857 w 127713"/>
              <a:gd name="connsiteY0" fmla="*/ 18874 h 127713"/>
              <a:gd name="connsiteX1" fmla="*/ 108839 w 127713"/>
              <a:gd name="connsiteY1" fmla="*/ 63857 h 127713"/>
              <a:gd name="connsiteX2" fmla="*/ 63857 w 127713"/>
              <a:gd name="connsiteY2" fmla="*/ 108839 h 127713"/>
              <a:gd name="connsiteX3" fmla="*/ 18874 w 127713"/>
              <a:gd name="connsiteY3" fmla="*/ 63857 h 127713"/>
              <a:gd name="connsiteX4" fmla="*/ 63857 w 127713"/>
              <a:gd name="connsiteY4" fmla="*/ 18874 h 127713"/>
              <a:gd name="connsiteX5" fmla="*/ 63857 w 127713"/>
              <a:gd name="connsiteY5" fmla="*/ 0 h 127713"/>
              <a:gd name="connsiteX6" fmla="*/ 0 w 127713"/>
              <a:gd name="connsiteY6" fmla="*/ 63857 h 127713"/>
              <a:gd name="connsiteX7" fmla="*/ 63857 w 127713"/>
              <a:gd name="connsiteY7" fmla="*/ 127713 h 127713"/>
              <a:gd name="connsiteX8" fmla="*/ 127713 w 127713"/>
              <a:gd name="connsiteY8" fmla="*/ 63857 h 127713"/>
              <a:gd name="connsiteX9" fmla="*/ 63857 w 127713"/>
              <a:gd name="connsiteY9" fmla="*/ 0 h 127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3">
                <a:moveTo>
                  <a:pt x="63857" y="18874"/>
                </a:moveTo>
                <a:cubicBezTo>
                  <a:pt x="88700" y="18874"/>
                  <a:pt x="108839" y="39013"/>
                  <a:pt x="108839" y="63857"/>
                </a:cubicBezTo>
                <a:cubicBezTo>
                  <a:pt x="108839" y="88700"/>
                  <a:pt x="88700" y="108839"/>
                  <a:pt x="63857" y="108839"/>
                </a:cubicBezTo>
                <a:cubicBezTo>
                  <a:pt x="39013" y="108839"/>
                  <a:pt x="18874" y="88700"/>
                  <a:pt x="18874" y="63857"/>
                </a:cubicBezTo>
                <a:cubicBezTo>
                  <a:pt x="18898" y="39023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3"/>
                  <a:pt x="63857" y="127713"/>
                </a:cubicBezTo>
                <a:cubicBezTo>
                  <a:pt x="99124" y="127713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7906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Only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81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34120D15-E48C-4FBE-BB95-24DB36D9F45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366432" y="2530058"/>
            <a:ext cx="3707972" cy="3707971"/>
          </a:xfrm>
          <a:custGeom>
            <a:avLst/>
            <a:gdLst>
              <a:gd name="connsiteX0" fmla="*/ 1853986 w 3707972"/>
              <a:gd name="connsiteY0" fmla="*/ 0 h 3707971"/>
              <a:gd name="connsiteX1" fmla="*/ 3707972 w 3707972"/>
              <a:gd name="connsiteY1" fmla="*/ 1853986 h 3707971"/>
              <a:gd name="connsiteX2" fmla="*/ 2043545 w 3707972"/>
              <a:gd name="connsiteY2" fmla="*/ 3698400 h 3707971"/>
              <a:gd name="connsiteX3" fmla="*/ 1854006 w 3707972"/>
              <a:gd name="connsiteY3" fmla="*/ 3707971 h 3707971"/>
              <a:gd name="connsiteX4" fmla="*/ 1853966 w 3707972"/>
              <a:gd name="connsiteY4" fmla="*/ 3707971 h 3707971"/>
              <a:gd name="connsiteX5" fmla="*/ 1664427 w 3707972"/>
              <a:gd name="connsiteY5" fmla="*/ 3698400 h 3707971"/>
              <a:gd name="connsiteX6" fmla="*/ 0 w 3707972"/>
              <a:gd name="connsiteY6" fmla="*/ 1853986 h 3707971"/>
              <a:gd name="connsiteX7" fmla="*/ 1853986 w 3707972"/>
              <a:gd name="connsiteY7" fmla="*/ 0 h 3707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07972" h="3707971">
                <a:moveTo>
                  <a:pt x="1853986" y="0"/>
                </a:moveTo>
                <a:cubicBezTo>
                  <a:pt x="2877914" y="0"/>
                  <a:pt x="3707972" y="830058"/>
                  <a:pt x="3707972" y="1853986"/>
                </a:cubicBezTo>
                <a:cubicBezTo>
                  <a:pt x="3707972" y="2813919"/>
                  <a:pt x="2978429" y="3603458"/>
                  <a:pt x="2043545" y="3698400"/>
                </a:cubicBezTo>
                <a:lnTo>
                  <a:pt x="1854006" y="3707971"/>
                </a:lnTo>
                <a:lnTo>
                  <a:pt x="1853966" y="3707971"/>
                </a:lnTo>
                <a:lnTo>
                  <a:pt x="1664427" y="3698400"/>
                </a:lnTo>
                <a:cubicBezTo>
                  <a:pt x="729543" y="3603458"/>
                  <a:pt x="0" y="2813919"/>
                  <a:pt x="0" y="1853986"/>
                </a:cubicBezTo>
                <a:cubicBezTo>
                  <a:pt x="0" y="830058"/>
                  <a:pt x="830058" y="0"/>
                  <a:pt x="1853986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 sz="16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69F227-D21C-48B3-828A-6BFA9585E82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202936" y="585216"/>
            <a:ext cx="5833872" cy="2276856"/>
          </a:xfrm>
        </p:spPr>
        <p:txBody>
          <a:bodyPr anchor="b"/>
          <a:lstStyle>
            <a:lvl1pPr algn="r">
              <a:defRPr sz="6000" b="1" cap="all" spc="400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1DFFF-E5C5-43DF-B71C-7270DB9737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BC03C0-6EB7-4633-967C-12C35768B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-548640" y="1938528"/>
            <a:ext cx="278892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FF4306-91CD-4B7B-8A53-34BE8F997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01168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AE7F8D-AE68-4A83-BAB5-3A97D473CE3C}"/>
              </a:ext>
            </a:extLst>
          </p:cNvPr>
          <p:cNvCxnSpPr>
            <a:cxnSpLocks/>
          </p:cNvCxnSpPr>
          <p:nvPr userDrawn="1"/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A928810C-E773-43AE-A2A1-4073955CC8D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202936" y="3127248"/>
            <a:ext cx="5833872" cy="3118104"/>
          </a:xfrm>
        </p:spPr>
        <p:txBody>
          <a:bodyPr/>
          <a:lstStyle>
            <a:lvl1pPr marL="0" indent="0" algn="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Graphic 12">
            <a:extLst>
              <a:ext uri="{FF2B5EF4-FFF2-40B4-BE49-F238E27FC236}">
                <a16:creationId xmlns:a16="http://schemas.microsoft.com/office/drawing/2014/main" id="{EA1B6985-3E5A-40F4-9268-D4AB3BBF8C91}"/>
              </a:ext>
            </a:extLst>
          </p:cNvPr>
          <p:cNvSpPr/>
          <p:nvPr userDrawn="1"/>
        </p:nvSpPr>
        <p:spPr>
          <a:xfrm>
            <a:off x="4745394" y="276027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13">
            <a:extLst>
              <a:ext uri="{FF2B5EF4-FFF2-40B4-BE49-F238E27FC236}">
                <a16:creationId xmlns:a16="http://schemas.microsoft.com/office/drawing/2014/main" id="{338BC906-9D03-4280-85E8-21A81BC21D73}"/>
              </a:ext>
            </a:extLst>
          </p:cNvPr>
          <p:cNvSpPr/>
          <p:nvPr userDrawn="1"/>
        </p:nvSpPr>
        <p:spPr>
          <a:xfrm>
            <a:off x="4386614" y="253098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7" name="Graphic 15">
            <a:extLst>
              <a:ext uri="{FF2B5EF4-FFF2-40B4-BE49-F238E27FC236}">
                <a16:creationId xmlns:a16="http://schemas.microsoft.com/office/drawing/2014/main" id="{C5C06D53-C9F6-47E8-BFE1-B8193A1AED8B}"/>
              </a:ext>
            </a:extLst>
          </p:cNvPr>
          <p:cNvSpPr/>
          <p:nvPr userDrawn="1"/>
        </p:nvSpPr>
        <p:spPr>
          <a:xfrm>
            <a:off x="1669987" y="6031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0768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E62FC6D8-DD87-4B93-8491-43C84EE63FE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7451965" y="1665520"/>
            <a:ext cx="4266960" cy="4266968"/>
          </a:xfrm>
          <a:custGeom>
            <a:avLst/>
            <a:gdLst>
              <a:gd name="connsiteX0" fmla="*/ 2133823 w 4266960"/>
              <a:gd name="connsiteY0" fmla="*/ 0 h 4266968"/>
              <a:gd name="connsiteX1" fmla="*/ 4256628 w 4266960"/>
              <a:gd name="connsiteY1" fmla="*/ 1915652 h 4266968"/>
              <a:gd name="connsiteX2" fmla="*/ 4266960 w 4266960"/>
              <a:gd name="connsiteY2" fmla="*/ 2120258 h 4266968"/>
              <a:gd name="connsiteX3" fmla="*/ 4266960 w 4266960"/>
              <a:gd name="connsiteY3" fmla="*/ 2147389 h 4266968"/>
              <a:gd name="connsiteX4" fmla="*/ 4256628 w 4266960"/>
              <a:gd name="connsiteY4" fmla="*/ 2351994 h 4266968"/>
              <a:gd name="connsiteX5" fmla="*/ 2351994 w 4266960"/>
              <a:gd name="connsiteY5" fmla="*/ 4256629 h 4266968"/>
              <a:gd name="connsiteX6" fmla="*/ 2147230 w 4266960"/>
              <a:gd name="connsiteY6" fmla="*/ 4266968 h 4266968"/>
              <a:gd name="connsiteX7" fmla="*/ 2120416 w 4266960"/>
              <a:gd name="connsiteY7" fmla="*/ 4266968 h 4266968"/>
              <a:gd name="connsiteX8" fmla="*/ 1915652 w 4266960"/>
              <a:gd name="connsiteY8" fmla="*/ 4256629 h 4266968"/>
              <a:gd name="connsiteX9" fmla="*/ 0 w 4266960"/>
              <a:gd name="connsiteY9" fmla="*/ 2133823 h 4266968"/>
              <a:gd name="connsiteX10" fmla="*/ 2133823 w 4266960"/>
              <a:gd name="connsiteY10" fmla="*/ 0 h 4266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4266960" h="4266968">
                <a:moveTo>
                  <a:pt x="2133823" y="0"/>
                </a:moveTo>
                <a:cubicBezTo>
                  <a:pt x="3238644" y="0"/>
                  <a:pt x="4147355" y="839660"/>
                  <a:pt x="4256628" y="1915652"/>
                </a:cubicBezTo>
                <a:lnTo>
                  <a:pt x="4266960" y="2120258"/>
                </a:lnTo>
                <a:lnTo>
                  <a:pt x="4266960" y="2147389"/>
                </a:lnTo>
                <a:lnTo>
                  <a:pt x="4256628" y="2351994"/>
                </a:lnTo>
                <a:cubicBezTo>
                  <a:pt x="4154640" y="3356254"/>
                  <a:pt x="3356253" y="4154640"/>
                  <a:pt x="2351994" y="4256629"/>
                </a:cubicBezTo>
                <a:lnTo>
                  <a:pt x="2147230" y="4266968"/>
                </a:lnTo>
                <a:lnTo>
                  <a:pt x="2120416" y="4266968"/>
                </a:lnTo>
                <a:lnTo>
                  <a:pt x="1915652" y="4256629"/>
                </a:lnTo>
                <a:cubicBezTo>
                  <a:pt x="839660" y="4147356"/>
                  <a:pt x="0" y="3238645"/>
                  <a:pt x="0" y="2133823"/>
                </a:cubicBezTo>
                <a:cubicBezTo>
                  <a:pt x="0" y="955346"/>
                  <a:pt x="955346" y="0"/>
                  <a:pt x="2133823" y="0"/>
                </a:cubicBez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buNone/>
              <a:defRPr/>
            </a:lvl1pPr>
          </a:lstStyle>
          <a:p>
            <a:r>
              <a:rPr lang="en-US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335024"/>
            <a:ext cx="6190488" cy="1179576"/>
          </a:xfrm>
        </p:spPr>
        <p:txBody>
          <a:bodyPr lIns="91440" tIns="45720" rIns="91440" bIns="45720"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0392" y="2825496"/>
            <a:ext cx="6190488" cy="3346704"/>
          </a:xfrm>
        </p:spPr>
        <p:txBody>
          <a:bodyPr/>
          <a:lstStyle>
            <a:lvl1pPr marL="0" indent="0">
              <a:lnSpc>
                <a:spcPct val="110000"/>
              </a:lnSpc>
              <a:buNone/>
              <a:defRPr sz="2000"/>
            </a:lvl1pPr>
            <a:lvl2pPr marL="228600">
              <a:defRPr sz="1800"/>
            </a:lvl2pPr>
            <a:lvl3pPr marL="457200">
              <a:defRPr sz="1600"/>
            </a:lvl3pPr>
            <a:lvl4pPr marL="685800">
              <a:defRPr sz="1400"/>
            </a:lvl4pPr>
            <a:lvl5pPr>
              <a:defRPr sz="14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7964424" y="621792"/>
            <a:ext cx="4114800" cy="365125"/>
          </a:xfrm>
        </p:spPr>
        <p:txBody>
          <a:bodyPr/>
          <a:lstStyle>
            <a:lvl1pPr>
              <a:defRPr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A8B3D0E-ED3F-46FA-AE79-5FEFDE9168E3}"/>
              </a:ext>
            </a:extLst>
          </p:cNvPr>
          <p:cNvCxnSpPr>
            <a:cxnSpLocks/>
          </p:cNvCxnSpPr>
          <p:nvPr userDrawn="1"/>
        </p:nvCxnSpPr>
        <p:spPr>
          <a:xfrm>
            <a:off x="0" y="806470"/>
            <a:ext cx="7903723" cy="0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08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Graphic 10">
            <a:extLst>
              <a:ext uri="{FF2B5EF4-FFF2-40B4-BE49-F238E27FC236}">
                <a16:creationId xmlns:a16="http://schemas.microsoft.com/office/drawing/2014/main" id="{AAD06B87-D9B2-4F94-B734-A8F039A2033F}"/>
              </a:ext>
            </a:extLst>
          </p:cNvPr>
          <p:cNvSpPr/>
          <p:nvPr userDrawn="1"/>
        </p:nvSpPr>
        <p:spPr>
          <a:xfrm>
            <a:off x="11281590" y="2070656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9" name="Graphic 11">
            <a:extLst>
              <a:ext uri="{FF2B5EF4-FFF2-40B4-BE49-F238E27FC236}">
                <a16:creationId xmlns:a16="http://schemas.microsoft.com/office/drawing/2014/main" id="{BB13A13C-36EA-4B13-9175-C5FE95B34D33}"/>
              </a:ext>
            </a:extLst>
          </p:cNvPr>
          <p:cNvSpPr/>
          <p:nvPr userDrawn="1"/>
        </p:nvSpPr>
        <p:spPr>
          <a:xfrm>
            <a:off x="10969280" y="1780012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1113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ection Header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463040"/>
            <a:ext cx="9144000" cy="2340864"/>
          </a:xfrm>
        </p:spPr>
        <p:txBody>
          <a:bodyPr anchor="b">
            <a:normAutofit/>
          </a:bodyPr>
          <a:lstStyle>
            <a:lvl1pPr algn="ctr">
              <a:defRPr sz="6000" b="1" i="0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7048" y="3858768"/>
            <a:ext cx="9144000" cy="132588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Graphic 12">
            <a:extLst>
              <a:ext uri="{FF2B5EF4-FFF2-40B4-BE49-F238E27FC236}">
                <a16:creationId xmlns:a16="http://schemas.microsoft.com/office/drawing/2014/main" id="{8A41917E-4B97-447C-98AB-970D625F1DE6}"/>
              </a:ext>
            </a:extLst>
          </p:cNvPr>
          <p:cNvSpPr/>
          <p:nvPr userDrawn="1"/>
        </p:nvSpPr>
        <p:spPr>
          <a:xfrm>
            <a:off x="10772266" y="3054359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5" name="Graphic 13">
            <a:extLst>
              <a:ext uri="{FF2B5EF4-FFF2-40B4-BE49-F238E27FC236}">
                <a16:creationId xmlns:a16="http://schemas.microsoft.com/office/drawing/2014/main" id="{3B3FD238-4561-4AF8-A1F1-185B0CAFE2AC}"/>
              </a:ext>
            </a:extLst>
          </p:cNvPr>
          <p:cNvSpPr/>
          <p:nvPr userDrawn="1"/>
        </p:nvSpPr>
        <p:spPr>
          <a:xfrm>
            <a:off x="10724364" y="2515838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6" name="Graphic 15">
            <a:extLst>
              <a:ext uri="{FF2B5EF4-FFF2-40B4-BE49-F238E27FC236}">
                <a16:creationId xmlns:a16="http://schemas.microsoft.com/office/drawing/2014/main" id="{BAB9414C-AE69-4648-873E-9CE6B2DF8A71}"/>
              </a:ext>
            </a:extLst>
          </p:cNvPr>
          <p:cNvSpPr/>
          <p:nvPr userDrawn="1"/>
        </p:nvSpPr>
        <p:spPr>
          <a:xfrm>
            <a:off x="11024834" y="2787572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Graphic 22">
            <a:extLst>
              <a:ext uri="{FF2B5EF4-FFF2-40B4-BE49-F238E27FC236}">
                <a16:creationId xmlns:a16="http://schemas.microsoft.com/office/drawing/2014/main" id="{3BF75235-4E6E-4184-82A5-EE6FE7993BBC}"/>
              </a:ext>
            </a:extLst>
          </p:cNvPr>
          <p:cNvSpPr/>
          <p:nvPr userDrawn="1"/>
        </p:nvSpPr>
        <p:spPr>
          <a:xfrm>
            <a:off x="1261869" y="2633448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21">
            <a:extLst>
              <a:ext uri="{FF2B5EF4-FFF2-40B4-BE49-F238E27FC236}">
                <a16:creationId xmlns:a16="http://schemas.microsoft.com/office/drawing/2014/main" id="{E66FE37C-2F4B-42DA-BFF6-92DD00BDC49B}"/>
              </a:ext>
            </a:extLst>
          </p:cNvPr>
          <p:cNvSpPr/>
          <p:nvPr userDrawn="1"/>
        </p:nvSpPr>
        <p:spPr>
          <a:xfrm>
            <a:off x="1064053" y="3083338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3" name="Graphic 23">
            <a:extLst>
              <a:ext uri="{FF2B5EF4-FFF2-40B4-BE49-F238E27FC236}">
                <a16:creationId xmlns:a16="http://schemas.microsoft.com/office/drawing/2014/main" id="{DDD38822-731A-48DA-A8A0-FBBAF7A6D65D}"/>
              </a:ext>
            </a:extLst>
          </p:cNvPr>
          <p:cNvSpPr/>
          <p:nvPr userDrawn="1"/>
        </p:nvSpPr>
        <p:spPr>
          <a:xfrm>
            <a:off x="1413405" y="349287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4820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C05CAAB-DBA2-4548-AD5F-01BB97FBB207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217450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640AAD-80AF-40E7-BE3F-43D32FC68E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391656" y="841248"/>
            <a:ext cx="4434840" cy="3236976"/>
          </a:xfrm>
        </p:spPr>
        <p:txBody>
          <a:bodyPr anchor="b"/>
          <a:lstStyle>
            <a:lvl1pPr algn="l">
              <a:lnSpc>
                <a:spcPct val="110000"/>
              </a:lnSpc>
              <a:spcBef>
                <a:spcPts val="1000"/>
              </a:spcBef>
              <a:defRPr sz="3600" b="0" i="0" cap="none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80FBD9-0977-4B2B-9318-30774BB0947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391655" y="4498848"/>
            <a:ext cx="4434835" cy="510474"/>
          </a:xfrm>
        </p:spPr>
        <p:txBody>
          <a:bodyPr/>
          <a:lstStyle>
            <a:lvl1pPr marL="0" indent="0" algn="l">
              <a:lnSpc>
                <a:spcPct val="110000"/>
              </a:lnSpc>
              <a:buNone/>
              <a:defRPr sz="18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8C2A2A-62DB-40C0-8AE7-CB9B98649B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1512" y="1591056"/>
            <a:ext cx="3547872" cy="365125"/>
          </a:xfrm>
        </p:spPr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01EAA4-F44C-4C1F-B8E3-1A3005300F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6939C974-0ED4-4915-BBF7-1FB00C18AD45}"/>
              </a:ext>
            </a:extLst>
          </p:cNvPr>
          <p:cNvCxnSpPr>
            <a:cxnSpLocks/>
          </p:cNvCxnSpPr>
          <p:nvPr userDrawn="1"/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515930B2-E36D-4D05-A6B3-CA1BF61D50CC}"/>
              </a:ext>
            </a:extLst>
          </p:cNvPr>
          <p:cNvSpPr/>
          <p:nvPr userDrawn="1"/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9CEC7E0F-60E8-418B-978D-C607C82E97F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83464" y="301752"/>
            <a:ext cx="5221224" cy="6263640"/>
          </a:xfrm>
        </p:spPr>
        <p:txBody>
          <a:bodyPr anchor="ctr"/>
          <a:lstStyle>
            <a:lvl1pPr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</a:p>
        </p:txBody>
      </p:sp>
    </p:spTree>
    <p:extLst>
      <p:ext uri="{BB962C8B-B14F-4D97-AF65-F5344CB8AC3E}">
        <p14:creationId xmlns:p14="http://schemas.microsoft.com/office/powerpoint/2010/main" val="12990486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bg>
      <p:bgPr>
        <a:gradFill>
          <a:gsLst>
            <a:gs pos="100000">
              <a:schemeClr val="accent4"/>
            </a:gs>
            <a:gs pos="0">
              <a:schemeClr val="accent2"/>
            </a:gs>
          </a:gsLst>
          <a:lin ang="189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96CF8C-1EA0-4E47-AC60-CAC3B80A3C5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6072" y="365125"/>
            <a:ext cx="10771632" cy="1325563"/>
          </a:xfrm>
        </p:spPr>
        <p:txBody>
          <a:bodyPr/>
          <a:lstStyle>
            <a:lvl1pPr>
              <a:defRPr sz="5400" b="1" cap="all" baseline="0">
                <a:solidFill>
                  <a:schemeClr val="bg1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CABF8-19D8-4F3C-994F-4D35EC7A2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6072" y="1825625"/>
            <a:ext cx="10771632" cy="4351338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97BB2D-4E2C-4490-A2A3-4B68BCC5D2F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58368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40F15D-DD72-46D5-BF0F-F50647107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8503920" y="841248"/>
            <a:ext cx="363016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66FD4D-815A-431C-ADEF-DE6F236F6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D8DA9DAA-006C-4F4B-980E-E3DF019B24E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Graphic 22">
            <a:extLst>
              <a:ext uri="{FF2B5EF4-FFF2-40B4-BE49-F238E27FC236}">
                <a16:creationId xmlns:a16="http://schemas.microsoft.com/office/drawing/2014/main" id="{4EADA2ED-8A8C-4D17-8798-F26BF3B4CE25}"/>
              </a:ext>
            </a:extLst>
          </p:cNvPr>
          <p:cNvSpPr/>
          <p:nvPr userDrawn="1"/>
        </p:nvSpPr>
        <p:spPr>
          <a:xfrm>
            <a:off x="11202264" y="344083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Graphic 23">
            <a:extLst>
              <a:ext uri="{FF2B5EF4-FFF2-40B4-BE49-F238E27FC236}">
                <a16:creationId xmlns:a16="http://schemas.microsoft.com/office/drawing/2014/main" id="{54AB3A25-6605-4446-9E53-ACEECD25E27B}"/>
              </a:ext>
            </a:extLst>
          </p:cNvPr>
          <p:cNvSpPr/>
          <p:nvPr userDrawn="1"/>
        </p:nvSpPr>
        <p:spPr>
          <a:xfrm>
            <a:off x="11563141" y="590910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635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57166-6921-4546-BA2C-99E464681F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B9122-6371-4049-B57A-33DED7DA2F7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444752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A14555D-0753-4312-A26B-2338813F9B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784848" y="1825625"/>
            <a:ext cx="4553712" cy="4351338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3FB7E8F4-3FB3-45AB-A381-9093CA95AAEE}"/>
              </a:ext>
            </a:extLst>
          </p:cNvPr>
          <p:cNvCxnSpPr>
            <a:cxnSpLocks/>
          </p:cNvCxnSpPr>
          <p:nvPr/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Graphic 15">
            <a:extLst>
              <a:ext uri="{FF2B5EF4-FFF2-40B4-BE49-F238E27FC236}">
                <a16:creationId xmlns:a16="http://schemas.microsoft.com/office/drawing/2014/main" id="{D8685329-C6A1-4CB4-8AAE-150D0341F6A2}"/>
              </a:ext>
            </a:extLst>
          </p:cNvPr>
          <p:cNvSpPr/>
          <p:nvPr userDrawn="1"/>
        </p:nvSpPr>
        <p:spPr>
          <a:xfrm>
            <a:off x="10508317" y="492206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accent2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Graphic 16">
            <a:extLst>
              <a:ext uri="{FF2B5EF4-FFF2-40B4-BE49-F238E27FC236}">
                <a16:creationId xmlns:a16="http://schemas.microsoft.com/office/drawing/2014/main" id="{83CE1DAA-30A3-41AE-8AE1-A7EE5C48A6F3}"/>
              </a:ext>
            </a:extLst>
          </p:cNvPr>
          <p:cNvSpPr/>
          <p:nvPr userDrawn="1"/>
        </p:nvSpPr>
        <p:spPr>
          <a:xfrm>
            <a:off x="11477944" y="105558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accent2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4">
            <a:extLst>
              <a:ext uri="{FF2B5EF4-FFF2-40B4-BE49-F238E27FC236}">
                <a16:creationId xmlns:a16="http://schemas.microsoft.com/office/drawing/2014/main" id="{065162DD-7ACB-4F9C-90DD-24C743035892}"/>
              </a:ext>
            </a:extLst>
          </p:cNvPr>
          <p:cNvSpPr/>
          <p:nvPr userDrawn="1"/>
        </p:nvSpPr>
        <p:spPr>
          <a:xfrm>
            <a:off x="11241555" y="446637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accent2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2880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FDA4224-F4E4-47A4-ACF7-231749390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679907-DC49-4B86-A34C-C97DBC26A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BC8A0-34FC-4B6E-B42B-A721267D890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9/3/20XX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9AC0B6-4CC4-4E41-8A4D-F62E17F285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C0E9BD-90BD-46AE-8A0D-06796ADB76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 i="0" cap="all" spc="1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A9DAA-006C-4F4B-980E-E3DF019B24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97138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708" r:id="rId2"/>
    <p:sldLayoutId id="2147483717" r:id="rId3"/>
    <p:sldLayoutId id="2147483710" r:id="rId4"/>
    <p:sldLayoutId id="2147483709" r:id="rId5"/>
    <p:sldLayoutId id="2147483698" r:id="rId6"/>
    <p:sldLayoutId id="2147483713" r:id="rId7"/>
    <p:sldLayoutId id="2147483712" r:id="rId8"/>
    <p:sldLayoutId id="2147483700" r:id="rId9"/>
    <p:sldLayoutId id="2147483701" r:id="rId10"/>
    <p:sldLayoutId id="2147483716" r:id="rId11"/>
    <p:sldLayoutId id="2147483714" r:id="rId12"/>
    <p:sldLayoutId id="2147483715" r:id="rId13"/>
    <p:sldLayoutId id="2147483702" r:id="rId14"/>
    <p:sldLayoutId id="2147483703" r:id="rId15"/>
    <p:sldLayoutId id="2147483704" r:id="rId16"/>
    <p:sldLayoutId id="2147483705" r:id="rId1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youtube.com/watch?v=cmBf1fBRXms&amp;t=1s" TargetMode="Externa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h_zMmGVWKkw" TargetMode="External"/><Relationship Id="rId2" Type="http://schemas.openxmlformats.org/officeDocument/2006/relationships/hyperlink" Target="https://www.youtube.com/watch?v=zeX1ClTtaps" TargetMode="External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158B3569-73B2-4D05-8E95-886A6EE17F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3A9968B-2619-4F71-AB00-4C493E120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7200" y="1598246"/>
            <a:ext cx="4769606" cy="3626217"/>
          </a:xfrm>
        </p:spPr>
        <p:txBody>
          <a:bodyPr anchor="t">
            <a:normAutofit/>
          </a:bodyPr>
          <a:lstStyle/>
          <a:p>
            <a:pPr algn="ctr"/>
            <a:r>
              <a:rPr lang="en-US" sz="4800"/>
              <a:t>Creativity</a:t>
            </a:r>
            <a:r>
              <a:rPr lang="en-US"/>
              <a:t> for everyone! 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F14073-9F68-4B7E-A576-26899D58C7A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7200" y="5350213"/>
            <a:ext cx="4412417" cy="1031537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dirty="0"/>
              <a:t>How to infuse creativity, divergent thinking, and the process of creating into everyday life</a:t>
            </a:r>
          </a:p>
          <a:p>
            <a:endParaRPr lang="en-US"/>
          </a:p>
        </p:txBody>
      </p:sp>
      <p:sp>
        <p:nvSpPr>
          <p:cNvPr id="12" name="Graphic 17">
            <a:extLst>
              <a:ext uri="{FF2B5EF4-FFF2-40B4-BE49-F238E27FC236}">
                <a16:creationId xmlns:a16="http://schemas.microsoft.com/office/drawing/2014/main" id="{B71758F4-3F46-45DA-8AC5-4E508DA080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12034" y="1267063"/>
            <a:ext cx="139037" cy="139039"/>
          </a:xfrm>
          <a:custGeom>
            <a:avLst/>
            <a:gdLst>
              <a:gd name="connsiteX0" fmla="*/ 129600 w 139037"/>
              <a:gd name="connsiteY0" fmla="*/ 60082 h 139039"/>
              <a:gd name="connsiteX1" fmla="*/ 78955 w 139037"/>
              <a:gd name="connsiteY1" fmla="*/ 60082 h 139039"/>
              <a:gd name="connsiteX2" fmla="*/ 78955 w 139037"/>
              <a:gd name="connsiteY2" fmla="*/ 9437 h 139039"/>
              <a:gd name="connsiteX3" fmla="*/ 69519 w 139037"/>
              <a:gd name="connsiteY3" fmla="*/ 0 h 139039"/>
              <a:gd name="connsiteX4" fmla="*/ 60082 w 139037"/>
              <a:gd name="connsiteY4" fmla="*/ 9437 h 139039"/>
              <a:gd name="connsiteX5" fmla="*/ 60082 w 139037"/>
              <a:gd name="connsiteY5" fmla="*/ 60082 h 139039"/>
              <a:gd name="connsiteX6" fmla="*/ 9437 w 139037"/>
              <a:gd name="connsiteY6" fmla="*/ 60082 h 139039"/>
              <a:gd name="connsiteX7" fmla="*/ 0 w 139037"/>
              <a:gd name="connsiteY7" fmla="*/ 69520 h 139039"/>
              <a:gd name="connsiteX8" fmla="*/ 9437 w 139037"/>
              <a:gd name="connsiteY8" fmla="*/ 78957 h 139039"/>
              <a:gd name="connsiteX9" fmla="*/ 60082 w 139037"/>
              <a:gd name="connsiteY9" fmla="*/ 78957 h 139039"/>
              <a:gd name="connsiteX10" fmla="*/ 60082 w 139037"/>
              <a:gd name="connsiteY10" fmla="*/ 129602 h 139039"/>
              <a:gd name="connsiteX11" fmla="*/ 69519 w 139037"/>
              <a:gd name="connsiteY11" fmla="*/ 139039 h 139039"/>
              <a:gd name="connsiteX12" fmla="*/ 78955 w 139037"/>
              <a:gd name="connsiteY12" fmla="*/ 129602 h 139039"/>
              <a:gd name="connsiteX13" fmla="*/ 78955 w 139037"/>
              <a:gd name="connsiteY13" fmla="*/ 78957 h 139039"/>
              <a:gd name="connsiteX14" fmla="*/ 129600 w 139037"/>
              <a:gd name="connsiteY14" fmla="*/ 78957 h 139039"/>
              <a:gd name="connsiteX15" fmla="*/ 139037 w 139037"/>
              <a:gd name="connsiteY15" fmla="*/ 69520 h 139039"/>
              <a:gd name="connsiteX16" fmla="*/ 129600 w 139037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7" h="139039">
                <a:moveTo>
                  <a:pt x="129600" y="60082"/>
                </a:moveTo>
                <a:lnTo>
                  <a:pt x="78955" y="60082"/>
                </a:lnTo>
                <a:lnTo>
                  <a:pt x="78955" y="9437"/>
                </a:lnTo>
                <a:cubicBezTo>
                  <a:pt x="78955" y="4225"/>
                  <a:pt x="74730" y="0"/>
                  <a:pt x="69519" y="0"/>
                </a:cubicBezTo>
                <a:cubicBezTo>
                  <a:pt x="64307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7" y="139039"/>
                  <a:pt x="69519" y="139039"/>
                </a:cubicBezTo>
                <a:cubicBezTo>
                  <a:pt x="74730" y="139039"/>
                  <a:pt x="78955" y="134814"/>
                  <a:pt x="78955" y="129602"/>
                </a:cubicBezTo>
                <a:lnTo>
                  <a:pt x="78955" y="78957"/>
                </a:lnTo>
                <a:lnTo>
                  <a:pt x="129600" y="78957"/>
                </a:lnTo>
                <a:cubicBezTo>
                  <a:pt x="134812" y="78957"/>
                  <a:pt x="139037" y="74731"/>
                  <a:pt x="139037" y="69520"/>
                </a:cubicBezTo>
                <a:cubicBezTo>
                  <a:pt x="139037" y="64308"/>
                  <a:pt x="134812" y="60082"/>
                  <a:pt x="129600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 descr="Logo&#10;&#10;Description automatically generated">
            <a:extLst>
              <a:ext uri="{FF2B5EF4-FFF2-40B4-BE49-F238E27FC236}">
                <a16:creationId xmlns:a16="http://schemas.microsoft.com/office/drawing/2014/main" id="{49AAA65B-9B2E-4940-807E-BD190292E7F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80106" y="1598246"/>
            <a:ext cx="4783504" cy="4783504"/>
          </a:xfrm>
          <a:prstGeom prst="rect">
            <a:avLst/>
          </a:prstGeom>
        </p:spPr>
      </p:pic>
      <p:sp>
        <p:nvSpPr>
          <p:cNvPr id="16" name="Graphic 21">
            <a:extLst>
              <a:ext uri="{FF2B5EF4-FFF2-40B4-BE49-F238E27FC236}">
                <a16:creationId xmlns:a16="http://schemas.microsoft.com/office/drawing/2014/main" id="{8D61482F-F3C5-4D66-8C5D-C6BBE3E127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752801" y="1659316"/>
            <a:ext cx="127713" cy="127714"/>
          </a:xfrm>
          <a:custGeom>
            <a:avLst/>
            <a:gdLst>
              <a:gd name="connsiteX0" fmla="*/ 63857 w 127713"/>
              <a:gd name="connsiteY0" fmla="*/ 18874 h 127714"/>
              <a:gd name="connsiteX1" fmla="*/ 108839 w 127713"/>
              <a:gd name="connsiteY1" fmla="*/ 63857 h 127714"/>
              <a:gd name="connsiteX2" fmla="*/ 63857 w 127713"/>
              <a:gd name="connsiteY2" fmla="*/ 108840 h 127714"/>
              <a:gd name="connsiteX3" fmla="*/ 18874 w 127713"/>
              <a:gd name="connsiteY3" fmla="*/ 63857 h 127714"/>
              <a:gd name="connsiteX4" fmla="*/ 63857 w 127713"/>
              <a:gd name="connsiteY4" fmla="*/ 18874 h 127714"/>
              <a:gd name="connsiteX5" fmla="*/ 63857 w 127713"/>
              <a:gd name="connsiteY5" fmla="*/ 0 h 127714"/>
              <a:gd name="connsiteX6" fmla="*/ 0 w 127713"/>
              <a:gd name="connsiteY6" fmla="*/ 63857 h 127714"/>
              <a:gd name="connsiteX7" fmla="*/ 63857 w 127713"/>
              <a:gd name="connsiteY7" fmla="*/ 127714 h 127714"/>
              <a:gd name="connsiteX8" fmla="*/ 127713 w 127713"/>
              <a:gd name="connsiteY8" fmla="*/ 63857 h 127714"/>
              <a:gd name="connsiteX9" fmla="*/ 63857 w 127713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3" h="127714">
                <a:moveTo>
                  <a:pt x="63857" y="18874"/>
                </a:moveTo>
                <a:cubicBezTo>
                  <a:pt x="88700" y="18874"/>
                  <a:pt x="108839" y="39014"/>
                  <a:pt x="108839" y="63857"/>
                </a:cubicBezTo>
                <a:cubicBezTo>
                  <a:pt x="108839" y="88700"/>
                  <a:pt x="88700" y="108840"/>
                  <a:pt x="63857" y="108840"/>
                </a:cubicBezTo>
                <a:cubicBezTo>
                  <a:pt x="39013" y="108840"/>
                  <a:pt x="18874" y="88700"/>
                  <a:pt x="18874" y="63857"/>
                </a:cubicBezTo>
                <a:cubicBezTo>
                  <a:pt x="18898" y="39024"/>
                  <a:pt x="39023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3" y="99124"/>
                  <a:pt x="127713" y="63857"/>
                </a:cubicBezTo>
                <a:cubicBezTo>
                  <a:pt x="127713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769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CCD9E11-7EDC-4945-8514-0E9ED79C9C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030" y="2828470"/>
            <a:ext cx="9290815" cy="2313426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cap="all" dirty="0">
                <a:solidFill>
                  <a:schemeClr val="bg1"/>
                </a:solidFill>
              </a:rPr>
              <a:t>What  technique(s) will you use to get your creative juices flowing?</a:t>
            </a:r>
            <a:endParaRPr lang="en-US" sz="6000" b="1" i="0" kern="1200" cap="all" baseline="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C50C376-7E4F-45AF-A5DF-3BCD6E65C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33916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10</a:t>
            </a:fld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3107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A3C89F8-0D2F-47FF-B903-151248265F4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81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22687E7-2773-473A-846A-39438E2ADE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230" y="1408845"/>
            <a:ext cx="11313257" cy="4177520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7200" b="1" cap="all" dirty="0">
                <a:solidFill>
                  <a:schemeClr val="bg1"/>
                </a:solidFill>
              </a:rPr>
              <a:t>Happy creating!</a:t>
            </a:r>
            <a:endParaRPr lang="en-US">
              <a:ea typeface="+mj-ea"/>
              <a:cs typeface="+mj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E7BC23D-139F-415D-82C2-184CCBF1AE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224937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11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16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74359" y="583345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33139" y="812640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8819" y="1037066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56114" y="3503032"/>
            <a:ext cx="0" cy="334609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836425" y="5636680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245175" y="609675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8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554288" y="6238029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641BAA0-8BAC-4FE6-ABFF-6B623534E3E5}"/>
              </a:ext>
            </a:extLst>
          </p:cNvPr>
          <p:cNvSpPr txBox="1"/>
          <p:nvPr/>
        </p:nvSpPr>
        <p:spPr>
          <a:xfrm>
            <a:off x="1689100" y="4838699"/>
            <a:ext cx="5707855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</a:rPr>
              <a:t>@ysu_bouncingback</a:t>
            </a:r>
          </a:p>
        </p:txBody>
      </p:sp>
      <p:pic>
        <p:nvPicPr>
          <p:cNvPr id="9" name="Graphic 9">
            <a:extLst>
              <a:ext uri="{FF2B5EF4-FFF2-40B4-BE49-F238E27FC236}">
                <a16:creationId xmlns:a16="http://schemas.microsoft.com/office/drawing/2014/main" id="{2AC5F1B6-1233-4E6C-94F1-6D292F932A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16000" y="4509643"/>
            <a:ext cx="673100" cy="658114"/>
          </a:xfrm>
          <a:prstGeom prst="rect">
            <a:avLst/>
          </a:prstGeom>
        </p:spPr>
      </p:pic>
      <p:pic>
        <p:nvPicPr>
          <p:cNvPr id="10" name="Picture 10" descr="Logo, icon&#10;&#10;Description automatically generated">
            <a:extLst>
              <a:ext uri="{FF2B5EF4-FFF2-40B4-BE49-F238E27FC236}">
                <a16:creationId xmlns:a16="http://schemas.microsoft.com/office/drawing/2014/main" id="{4A969ECE-9258-410D-9C89-D4B613C977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000" y="5210589"/>
            <a:ext cx="1371600" cy="889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96883441-41C6-4A6C-9139-2358E669D2A0}"/>
              </a:ext>
            </a:extLst>
          </p:cNvPr>
          <p:cNvSpPr txBox="1"/>
          <p:nvPr/>
        </p:nvSpPr>
        <p:spPr>
          <a:xfrm>
            <a:off x="1692275" y="5641975"/>
            <a:ext cx="27432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YSU Bouncing Back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93CE2BD-EEE9-45D7-8730-CABEC356E95D}"/>
              </a:ext>
            </a:extLst>
          </p:cNvPr>
          <p:cNvSpPr txBox="1"/>
          <p:nvPr/>
        </p:nvSpPr>
        <p:spPr>
          <a:xfrm>
            <a:off x="908050" y="6280150"/>
            <a:ext cx="3797300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US" dirty="0">
                <a:solidFill>
                  <a:schemeClr val="bg1"/>
                </a:solidFill>
                <a:ea typeface="+mn-lt"/>
                <a:cs typeface="+mn-lt"/>
              </a:rPr>
              <a:t>https://ysu.edu/bouncing-back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76359D7-3804-4ECF-84DD-1B698AF62618}"/>
              </a:ext>
            </a:extLst>
          </p:cNvPr>
          <p:cNvSpPr txBox="1"/>
          <p:nvPr/>
        </p:nvSpPr>
        <p:spPr>
          <a:xfrm>
            <a:off x="911225" y="3590925"/>
            <a:ext cx="7797800" cy="58477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</a:rPr>
              <a:t>Follow us to keep up with our events!</a:t>
            </a:r>
          </a:p>
        </p:txBody>
      </p:sp>
    </p:spTree>
    <p:extLst>
      <p:ext uri="{BB962C8B-B14F-4D97-AF65-F5344CB8AC3E}">
        <p14:creationId xmlns:p14="http://schemas.microsoft.com/office/powerpoint/2010/main" val="17706812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6" name="Rectangle 15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DDBBC93-70DF-4E4E-98E3-08124185AB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objectives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Placeholder 5" descr="A wall covered with sticky notes.">
            <a:extLst>
              <a:ext uri="{FF2B5EF4-FFF2-40B4-BE49-F238E27FC236}">
                <a16:creationId xmlns:a16="http://schemas.microsoft.com/office/drawing/2014/main" id="{4642631A-6ABE-41EA-A308-9CF1230F1421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/>
          <a:srcRect l="19122" r="18878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0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DE74E9-AA78-46C1-845A-0B72FA8AF3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l"/>
            <a:r>
              <a:rPr lang="en-US" dirty="0">
                <a:solidFill>
                  <a:schemeClr val="tx1"/>
                </a:solidFill>
              </a:rPr>
              <a:t>What is creativity?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Divergent thinking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Divergent versus Convergent thinking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How to inspire Divergent thinking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Activities </a:t>
            </a:r>
          </a:p>
          <a:p>
            <a:pPr algn="l"/>
            <a:r>
              <a:rPr lang="en-US" dirty="0">
                <a:solidFill>
                  <a:schemeClr val="tx1"/>
                </a:solidFill>
              </a:rPr>
              <a:t>How will you start thinking creatively?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EDFC2F-FF0A-4EC9-A0BB-0AA2B1E6B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solidFill>
                  <a:schemeClr val="accent2"/>
                </a:solidFill>
                <a:latin typeface="+mn-lt"/>
                <a:ea typeface="+mn-ea"/>
                <a:cs typeface="+mn-cs"/>
              </a:rPr>
              <a:t>Creativity for everyone!</a:t>
            </a:r>
          </a:p>
        </p:txBody>
      </p:sp>
      <p:sp>
        <p:nvSpPr>
          <p:cNvPr id="24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DCF8D89-56D9-4E2B-9838-07DFB6E9D2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chemeClr val="accent2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chemeClr val="accent2"/>
              </a:solidFill>
            </a:endParaRPr>
          </a:p>
        </p:txBody>
      </p:sp>
      <p:cxnSp>
        <p:nvCxnSpPr>
          <p:cNvPr id="26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5980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115FF41-AFA4-4D25-AB42-AB034F4B4F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57715" y="467271"/>
            <a:ext cx="419567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Creativity?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Placeholder 7" descr="Colorful carved figures of humans">
            <a:extLst>
              <a:ext uri="{FF2B5EF4-FFF2-40B4-BE49-F238E27FC236}">
                <a16:creationId xmlns:a16="http://schemas.microsoft.com/office/drawing/2014/main" id="{B53D1AAB-32B2-4F04-828F-AB1C758AF00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14375" r="14375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22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881FA9-F3B0-4912-B0E1-352094195C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1800"/>
              <a:t>Creativity can be defined in many ways.</a:t>
            </a:r>
          </a:p>
          <a:p>
            <a:pPr>
              <a:lnSpc>
                <a:spcPct val="100000"/>
              </a:lnSpc>
            </a:pPr>
            <a:r>
              <a:rPr lang="en-US" sz="1800"/>
              <a:t>“The use of imagination or original ideas, especially in the production of artistic work,” is just one of them.</a:t>
            </a:r>
          </a:p>
          <a:p>
            <a:pPr>
              <a:lnSpc>
                <a:spcPct val="100000"/>
              </a:lnSpc>
            </a:pPr>
            <a:r>
              <a:rPr lang="en-US" sz="1800"/>
              <a:t>This just goes to show that creativity manifests and can be presented in different ways.</a:t>
            </a:r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A8C7C3A0-5E78-49C8-B8D4-F3DF62B2B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 b="1" i="0" kern="1200" cap="all" spc="100" baseline="0">
                <a:latin typeface="+mn-lt"/>
                <a:ea typeface="+mn-ea"/>
                <a:cs typeface="+mn-cs"/>
              </a:rPr>
              <a:t>Creativity for everyone!</a:t>
            </a:r>
          </a:p>
        </p:txBody>
      </p:sp>
      <p:sp>
        <p:nvSpPr>
          <p:cNvPr id="26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56AE2454-CE9A-4A6B-AB5A-349E0D9676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 smtClean="0"/>
              <a:pPr>
                <a:spcAft>
                  <a:spcPts val="600"/>
                </a:spcAft>
              </a:pPr>
              <a:t>3</a:t>
            </a:fld>
            <a:endParaRPr lang="en-US"/>
          </a:p>
        </p:txBody>
      </p:sp>
      <p:cxnSp>
        <p:nvCxnSpPr>
          <p:cNvPr id="28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53349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1B787A8-0D67-4B7E-9B48-86BD906AB6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1114050"/>
            <a:ext cx="0" cy="5735637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8F9CBE3F-79A8-4F8F-88D9-DAD03D0D281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B8F63D26-9349-49FA-9A49-E13CE35288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2030" y="1209220"/>
            <a:ext cx="9147940" cy="2337238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ctr"/>
            <a:r>
              <a:rPr lang="en-US" sz="6000" b="1" cap="all">
                <a:solidFill>
                  <a:schemeClr val="bg1"/>
                </a:solidFill>
              </a:rPr>
              <a:t>What does creativity mean to you?</a:t>
            </a:r>
            <a:endParaRPr lang="en-US" sz="6000" b="1" i="0" kern="1200" cap="all" baseline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6" name="Graphic 22">
            <a:extLst>
              <a:ext uri="{FF2B5EF4-FFF2-40B4-BE49-F238E27FC236}">
                <a16:creationId xmlns:a16="http://schemas.microsoft.com/office/drawing/2014/main" id="{508BEF50-7B1E-49A4-BC19-5F4F1D755E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61869" y="2383077"/>
            <a:ext cx="151536" cy="151536"/>
          </a:xfrm>
          <a:custGeom>
            <a:avLst/>
            <a:gdLst>
              <a:gd name="connsiteX0" fmla="*/ 141251 w 151536"/>
              <a:gd name="connsiteY0" fmla="*/ 65483 h 151536"/>
              <a:gd name="connsiteX1" fmla="*/ 86053 w 151536"/>
              <a:gd name="connsiteY1" fmla="*/ 65483 h 151536"/>
              <a:gd name="connsiteX2" fmla="*/ 86053 w 151536"/>
              <a:gd name="connsiteY2" fmla="*/ 10285 h 151536"/>
              <a:gd name="connsiteX3" fmla="*/ 75768 w 151536"/>
              <a:gd name="connsiteY3" fmla="*/ 0 h 151536"/>
              <a:gd name="connsiteX4" fmla="*/ 65483 w 151536"/>
              <a:gd name="connsiteY4" fmla="*/ 10285 h 151536"/>
              <a:gd name="connsiteX5" fmla="*/ 65483 w 151536"/>
              <a:gd name="connsiteY5" fmla="*/ 65483 h 151536"/>
              <a:gd name="connsiteX6" fmla="*/ 10285 w 151536"/>
              <a:gd name="connsiteY6" fmla="*/ 65483 h 151536"/>
              <a:gd name="connsiteX7" fmla="*/ 0 w 151536"/>
              <a:gd name="connsiteY7" fmla="*/ 75768 h 151536"/>
              <a:gd name="connsiteX8" fmla="*/ 10285 w 151536"/>
              <a:gd name="connsiteY8" fmla="*/ 86053 h 151536"/>
              <a:gd name="connsiteX9" fmla="*/ 65483 w 151536"/>
              <a:gd name="connsiteY9" fmla="*/ 86053 h 151536"/>
              <a:gd name="connsiteX10" fmla="*/ 65483 w 151536"/>
              <a:gd name="connsiteY10" fmla="*/ 141251 h 151536"/>
              <a:gd name="connsiteX11" fmla="*/ 75768 w 151536"/>
              <a:gd name="connsiteY11" fmla="*/ 151536 h 151536"/>
              <a:gd name="connsiteX12" fmla="*/ 86053 w 151536"/>
              <a:gd name="connsiteY12" fmla="*/ 141251 h 151536"/>
              <a:gd name="connsiteX13" fmla="*/ 86053 w 151536"/>
              <a:gd name="connsiteY13" fmla="*/ 86053 h 151536"/>
              <a:gd name="connsiteX14" fmla="*/ 141251 w 151536"/>
              <a:gd name="connsiteY14" fmla="*/ 86053 h 151536"/>
              <a:gd name="connsiteX15" fmla="*/ 151536 w 151536"/>
              <a:gd name="connsiteY15" fmla="*/ 75768 h 151536"/>
              <a:gd name="connsiteX16" fmla="*/ 141251 w 151536"/>
              <a:gd name="connsiteY16" fmla="*/ 65483 h 1515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51536" h="151536">
                <a:moveTo>
                  <a:pt x="141251" y="65483"/>
                </a:moveTo>
                <a:lnTo>
                  <a:pt x="86053" y="65483"/>
                </a:lnTo>
                <a:lnTo>
                  <a:pt x="86053" y="10285"/>
                </a:lnTo>
                <a:cubicBezTo>
                  <a:pt x="86053" y="4605"/>
                  <a:pt x="81448" y="0"/>
                  <a:pt x="75768" y="0"/>
                </a:cubicBezTo>
                <a:cubicBezTo>
                  <a:pt x="70088" y="0"/>
                  <a:pt x="65483" y="4605"/>
                  <a:pt x="65483" y="10285"/>
                </a:cubicBezTo>
                <a:lnTo>
                  <a:pt x="65483" y="65483"/>
                </a:lnTo>
                <a:lnTo>
                  <a:pt x="10285" y="65483"/>
                </a:lnTo>
                <a:cubicBezTo>
                  <a:pt x="4605" y="65483"/>
                  <a:pt x="0" y="70088"/>
                  <a:pt x="0" y="75768"/>
                </a:cubicBezTo>
                <a:cubicBezTo>
                  <a:pt x="0" y="81448"/>
                  <a:pt x="4605" y="86053"/>
                  <a:pt x="10285" y="86053"/>
                </a:cubicBezTo>
                <a:lnTo>
                  <a:pt x="65483" y="86053"/>
                </a:lnTo>
                <a:lnTo>
                  <a:pt x="65483" y="141251"/>
                </a:lnTo>
                <a:cubicBezTo>
                  <a:pt x="65483" y="146931"/>
                  <a:pt x="70088" y="151536"/>
                  <a:pt x="75768" y="151536"/>
                </a:cubicBezTo>
                <a:cubicBezTo>
                  <a:pt x="81448" y="151536"/>
                  <a:pt x="86053" y="146931"/>
                  <a:pt x="86053" y="141251"/>
                </a:cubicBezTo>
                <a:lnTo>
                  <a:pt x="86053" y="86053"/>
                </a:lnTo>
                <a:lnTo>
                  <a:pt x="141251" y="86053"/>
                </a:lnTo>
                <a:cubicBezTo>
                  <a:pt x="146931" y="86053"/>
                  <a:pt x="151536" y="81448"/>
                  <a:pt x="151536" y="75768"/>
                </a:cubicBezTo>
                <a:cubicBezTo>
                  <a:pt x="151536" y="70088"/>
                  <a:pt x="146931" y="65483"/>
                  <a:pt x="141251" y="65483"/>
                </a:cubicBezTo>
                <a:close/>
              </a:path>
            </a:pathLst>
          </a:custGeom>
          <a:solidFill>
            <a:schemeClr val="bg1"/>
          </a:solidFill>
          <a:ln w="64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8" name="Graphic 13">
            <a:extLst>
              <a:ext uri="{FF2B5EF4-FFF2-40B4-BE49-F238E27FC236}">
                <a16:creationId xmlns:a16="http://schemas.microsoft.com/office/drawing/2014/main" id="{C5CB530E-515E-412C-9DF1-5F8FFBD6F3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24364" y="2265467"/>
            <a:ext cx="139039" cy="139039"/>
          </a:xfrm>
          <a:custGeom>
            <a:avLst/>
            <a:gdLst>
              <a:gd name="connsiteX0" fmla="*/ 129602 w 139039"/>
              <a:gd name="connsiteY0" fmla="*/ 60082 h 139039"/>
              <a:gd name="connsiteX1" fmla="*/ 78957 w 139039"/>
              <a:gd name="connsiteY1" fmla="*/ 60082 h 139039"/>
              <a:gd name="connsiteX2" fmla="*/ 78957 w 139039"/>
              <a:gd name="connsiteY2" fmla="*/ 9437 h 139039"/>
              <a:gd name="connsiteX3" fmla="*/ 69520 w 139039"/>
              <a:gd name="connsiteY3" fmla="*/ 0 h 139039"/>
              <a:gd name="connsiteX4" fmla="*/ 60082 w 139039"/>
              <a:gd name="connsiteY4" fmla="*/ 9437 h 139039"/>
              <a:gd name="connsiteX5" fmla="*/ 60082 w 139039"/>
              <a:gd name="connsiteY5" fmla="*/ 60082 h 139039"/>
              <a:gd name="connsiteX6" fmla="*/ 9437 w 139039"/>
              <a:gd name="connsiteY6" fmla="*/ 60082 h 139039"/>
              <a:gd name="connsiteX7" fmla="*/ 0 w 139039"/>
              <a:gd name="connsiteY7" fmla="*/ 69520 h 139039"/>
              <a:gd name="connsiteX8" fmla="*/ 9437 w 139039"/>
              <a:gd name="connsiteY8" fmla="*/ 78957 h 139039"/>
              <a:gd name="connsiteX9" fmla="*/ 60082 w 139039"/>
              <a:gd name="connsiteY9" fmla="*/ 78957 h 139039"/>
              <a:gd name="connsiteX10" fmla="*/ 60082 w 139039"/>
              <a:gd name="connsiteY10" fmla="*/ 129602 h 139039"/>
              <a:gd name="connsiteX11" fmla="*/ 69520 w 139039"/>
              <a:gd name="connsiteY11" fmla="*/ 139039 h 139039"/>
              <a:gd name="connsiteX12" fmla="*/ 78957 w 139039"/>
              <a:gd name="connsiteY12" fmla="*/ 129602 h 139039"/>
              <a:gd name="connsiteX13" fmla="*/ 78957 w 139039"/>
              <a:gd name="connsiteY13" fmla="*/ 78957 h 139039"/>
              <a:gd name="connsiteX14" fmla="*/ 129602 w 139039"/>
              <a:gd name="connsiteY14" fmla="*/ 78957 h 139039"/>
              <a:gd name="connsiteX15" fmla="*/ 139039 w 139039"/>
              <a:gd name="connsiteY15" fmla="*/ 69520 h 139039"/>
              <a:gd name="connsiteX16" fmla="*/ 129602 w 139039"/>
              <a:gd name="connsiteY16" fmla="*/ 60082 h 1390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9039">
                <a:moveTo>
                  <a:pt x="129602" y="60082"/>
                </a:moveTo>
                <a:lnTo>
                  <a:pt x="78957" y="60082"/>
                </a:lnTo>
                <a:lnTo>
                  <a:pt x="78957" y="9437"/>
                </a:lnTo>
                <a:cubicBezTo>
                  <a:pt x="78957" y="4225"/>
                  <a:pt x="74731" y="0"/>
                  <a:pt x="69520" y="0"/>
                </a:cubicBezTo>
                <a:cubicBezTo>
                  <a:pt x="64308" y="0"/>
                  <a:pt x="60082" y="4225"/>
                  <a:pt x="60082" y="9437"/>
                </a:cubicBezTo>
                <a:lnTo>
                  <a:pt x="60082" y="60082"/>
                </a:lnTo>
                <a:lnTo>
                  <a:pt x="9437" y="60082"/>
                </a:lnTo>
                <a:cubicBezTo>
                  <a:pt x="4225" y="60082"/>
                  <a:pt x="0" y="64308"/>
                  <a:pt x="0" y="69520"/>
                </a:cubicBezTo>
                <a:cubicBezTo>
                  <a:pt x="0" y="74731"/>
                  <a:pt x="4225" y="78957"/>
                  <a:pt x="9437" y="78957"/>
                </a:cubicBezTo>
                <a:lnTo>
                  <a:pt x="60082" y="78957"/>
                </a:lnTo>
                <a:lnTo>
                  <a:pt x="60082" y="129602"/>
                </a:lnTo>
                <a:cubicBezTo>
                  <a:pt x="60082" y="134814"/>
                  <a:pt x="64308" y="139039"/>
                  <a:pt x="69520" y="139039"/>
                </a:cubicBezTo>
                <a:cubicBezTo>
                  <a:pt x="74731" y="139039"/>
                  <a:pt x="78957" y="134814"/>
                  <a:pt x="78957" y="129602"/>
                </a:cubicBezTo>
                <a:lnTo>
                  <a:pt x="78957" y="78957"/>
                </a:lnTo>
                <a:lnTo>
                  <a:pt x="129602" y="78957"/>
                </a:lnTo>
                <a:cubicBezTo>
                  <a:pt x="134814" y="78957"/>
                  <a:pt x="139039" y="74731"/>
                  <a:pt x="139039" y="69520"/>
                </a:cubicBezTo>
                <a:cubicBezTo>
                  <a:pt x="139039" y="64308"/>
                  <a:pt x="134814" y="60082"/>
                  <a:pt x="129602" y="60082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0" name="Graphic 15">
            <a:extLst>
              <a:ext uri="{FF2B5EF4-FFF2-40B4-BE49-F238E27FC236}">
                <a16:creationId xmlns:a16="http://schemas.microsoft.com/office/drawing/2014/main" id="{AEA7509D-F04F-40CB-A0B3-EEF16499CC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4834" y="2537201"/>
            <a:ext cx="127714" cy="127714"/>
          </a:xfrm>
          <a:custGeom>
            <a:avLst/>
            <a:gdLst>
              <a:gd name="connsiteX0" fmla="*/ 63857 w 127714"/>
              <a:gd name="connsiteY0" fmla="*/ 18874 h 127714"/>
              <a:gd name="connsiteX1" fmla="*/ 108840 w 127714"/>
              <a:gd name="connsiteY1" fmla="*/ 63857 h 127714"/>
              <a:gd name="connsiteX2" fmla="*/ 63857 w 127714"/>
              <a:gd name="connsiteY2" fmla="*/ 108840 h 127714"/>
              <a:gd name="connsiteX3" fmla="*/ 18874 w 127714"/>
              <a:gd name="connsiteY3" fmla="*/ 63857 h 127714"/>
              <a:gd name="connsiteX4" fmla="*/ 63857 w 127714"/>
              <a:gd name="connsiteY4" fmla="*/ 18874 h 127714"/>
              <a:gd name="connsiteX5" fmla="*/ 63857 w 127714"/>
              <a:gd name="connsiteY5" fmla="*/ 0 h 127714"/>
              <a:gd name="connsiteX6" fmla="*/ 0 w 127714"/>
              <a:gd name="connsiteY6" fmla="*/ 63857 h 127714"/>
              <a:gd name="connsiteX7" fmla="*/ 63857 w 127714"/>
              <a:gd name="connsiteY7" fmla="*/ 127714 h 127714"/>
              <a:gd name="connsiteX8" fmla="*/ 127714 w 127714"/>
              <a:gd name="connsiteY8" fmla="*/ 63857 h 127714"/>
              <a:gd name="connsiteX9" fmla="*/ 63857 w 127714"/>
              <a:gd name="connsiteY9" fmla="*/ 0 h 127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7714">
                <a:moveTo>
                  <a:pt x="63857" y="18874"/>
                </a:moveTo>
                <a:cubicBezTo>
                  <a:pt x="88700" y="18874"/>
                  <a:pt x="108840" y="39014"/>
                  <a:pt x="108840" y="63857"/>
                </a:cubicBezTo>
                <a:cubicBezTo>
                  <a:pt x="108840" y="88700"/>
                  <a:pt x="88700" y="108840"/>
                  <a:pt x="63857" y="108840"/>
                </a:cubicBezTo>
                <a:cubicBezTo>
                  <a:pt x="39014" y="108840"/>
                  <a:pt x="18874" y="88700"/>
                  <a:pt x="18874" y="63857"/>
                </a:cubicBezTo>
                <a:cubicBezTo>
                  <a:pt x="18898" y="39024"/>
                  <a:pt x="39024" y="18898"/>
                  <a:pt x="63857" y="18874"/>
                </a:cubicBezTo>
                <a:moveTo>
                  <a:pt x="63857" y="0"/>
                </a:moveTo>
                <a:cubicBezTo>
                  <a:pt x="28590" y="0"/>
                  <a:pt x="0" y="28590"/>
                  <a:pt x="0" y="63857"/>
                </a:cubicBezTo>
                <a:cubicBezTo>
                  <a:pt x="0" y="99124"/>
                  <a:pt x="28590" y="127714"/>
                  <a:pt x="63857" y="127714"/>
                </a:cubicBezTo>
                <a:cubicBezTo>
                  <a:pt x="99124" y="127714"/>
                  <a:pt x="127714" y="99124"/>
                  <a:pt x="127714" y="63857"/>
                </a:cubicBezTo>
                <a:cubicBezTo>
                  <a:pt x="127714" y="28590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2" name="Graphic 21">
            <a:extLst>
              <a:ext uri="{FF2B5EF4-FFF2-40B4-BE49-F238E27FC236}">
                <a16:creationId xmlns:a16="http://schemas.microsoft.com/office/drawing/2014/main" id="{C39ADB8F-D187-49D7-BDCF-C1B6DC7270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64053" y="2832967"/>
            <a:ext cx="95759" cy="95759"/>
          </a:xfrm>
          <a:custGeom>
            <a:avLst/>
            <a:gdLst>
              <a:gd name="connsiteX0" fmla="*/ 95759 w 95759"/>
              <a:gd name="connsiteY0" fmla="*/ 47880 h 95759"/>
              <a:gd name="connsiteX1" fmla="*/ 47880 w 95759"/>
              <a:gd name="connsiteY1" fmla="*/ 95759 h 95759"/>
              <a:gd name="connsiteX2" fmla="*/ 0 w 95759"/>
              <a:gd name="connsiteY2" fmla="*/ 47880 h 95759"/>
              <a:gd name="connsiteX3" fmla="*/ 47880 w 95759"/>
              <a:gd name="connsiteY3" fmla="*/ 0 h 95759"/>
              <a:gd name="connsiteX4" fmla="*/ 95759 w 95759"/>
              <a:gd name="connsiteY4" fmla="*/ 47880 h 957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5759" h="95759">
                <a:moveTo>
                  <a:pt x="95759" y="47880"/>
                </a:moveTo>
                <a:cubicBezTo>
                  <a:pt x="95759" y="74323"/>
                  <a:pt x="74323" y="95759"/>
                  <a:pt x="47880" y="95759"/>
                </a:cubicBezTo>
                <a:cubicBezTo>
                  <a:pt x="21436" y="95759"/>
                  <a:pt x="0" y="74323"/>
                  <a:pt x="0" y="47880"/>
                </a:cubicBezTo>
                <a:cubicBezTo>
                  <a:pt x="0" y="21436"/>
                  <a:pt x="21436" y="0"/>
                  <a:pt x="47880" y="0"/>
                </a:cubicBezTo>
                <a:cubicBezTo>
                  <a:pt x="74323" y="0"/>
                  <a:pt x="95759" y="21436"/>
                  <a:pt x="95759" y="47880"/>
                </a:cubicBezTo>
                <a:close/>
              </a:path>
            </a:pathLst>
          </a:custGeom>
          <a:solidFill>
            <a:schemeClr val="bg1"/>
          </a:solidFill>
          <a:ln w="469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4" name="Graphic 12">
            <a:extLst>
              <a:ext uri="{FF2B5EF4-FFF2-40B4-BE49-F238E27FC236}">
                <a16:creationId xmlns:a16="http://schemas.microsoft.com/office/drawing/2014/main" id="{712D4376-A578-4FF1-94FC-245E7A6A48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772266" y="2803988"/>
            <a:ext cx="91138" cy="91138"/>
          </a:xfrm>
          <a:custGeom>
            <a:avLst/>
            <a:gdLst>
              <a:gd name="connsiteX0" fmla="*/ 91138 w 91138"/>
              <a:gd name="connsiteY0" fmla="*/ 45569 h 91138"/>
              <a:gd name="connsiteX1" fmla="*/ 45569 w 91138"/>
              <a:gd name="connsiteY1" fmla="*/ 91138 h 91138"/>
              <a:gd name="connsiteX2" fmla="*/ 0 w 91138"/>
              <a:gd name="connsiteY2" fmla="*/ 45569 h 91138"/>
              <a:gd name="connsiteX3" fmla="*/ 45569 w 91138"/>
              <a:gd name="connsiteY3" fmla="*/ 0 h 91138"/>
              <a:gd name="connsiteX4" fmla="*/ 91138 w 91138"/>
              <a:gd name="connsiteY4" fmla="*/ 45569 h 911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91138">
                <a:moveTo>
                  <a:pt x="91138" y="45569"/>
                </a:moveTo>
                <a:cubicBezTo>
                  <a:pt x="91138" y="70736"/>
                  <a:pt x="70736" y="91138"/>
                  <a:pt x="45569" y="91138"/>
                </a:cubicBezTo>
                <a:cubicBezTo>
                  <a:pt x="20402" y="91138"/>
                  <a:pt x="0" y="70736"/>
                  <a:pt x="0" y="45569"/>
                </a:cubicBezTo>
                <a:cubicBezTo>
                  <a:pt x="0" y="20402"/>
                  <a:pt x="20402" y="0"/>
                  <a:pt x="45569" y="0"/>
                </a:cubicBezTo>
                <a:cubicBezTo>
                  <a:pt x="70736" y="0"/>
                  <a:pt x="91138" y="20402"/>
                  <a:pt x="91138" y="45569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6" name="Graphic 23">
            <a:extLst>
              <a:ext uri="{FF2B5EF4-FFF2-40B4-BE49-F238E27FC236}">
                <a16:creationId xmlns:a16="http://schemas.microsoft.com/office/drawing/2014/main" id="{3FBAD350-5664-4811-A208-657FB882D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13405" y="3242499"/>
            <a:ext cx="108625" cy="108625"/>
          </a:xfrm>
          <a:custGeom>
            <a:avLst/>
            <a:gdLst>
              <a:gd name="connsiteX0" fmla="*/ 54313 w 108625"/>
              <a:gd name="connsiteY0" fmla="*/ 16053 h 108625"/>
              <a:gd name="connsiteX1" fmla="*/ 92572 w 108625"/>
              <a:gd name="connsiteY1" fmla="*/ 54313 h 108625"/>
              <a:gd name="connsiteX2" fmla="*/ 54313 w 108625"/>
              <a:gd name="connsiteY2" fmla="*/ 92572 h 108625"/>
              <a:gd name="connsiteX3" fmla="*/ 16053 w 108625"/>
              <a:gd name="connsiteY3" fmla="*/ 54313 h 108625"/>
              <a:gd name="connsiteX4" fmla="*/ 54313 w 108625"/>
              <a:gd name="connsiteY4" fmla="*/ 16053 h 108625"/>
              <a:gd name="connsiteX5" fmla="*/ 54313 w 108625"/>
              <a:gd name="connsiteY5" fmla="*/ 0 h 108625"/>
              <a:gd name="connsiteX6" fmla="*/ 0 w 108625"/>
              <a:gd name="connsiteY6" fmla="*/ 54313 h 108625"/>
              <a:gd name="connsiteX7" fmla="*/ 54313 w 108625"/>
              <a:gd name="connsiteY7" fmla="*/ 108625 h 108625"/>
              <a:gd name="connsiteX8" fmla="*/ 108625 w 108625"/>
              <a:gd name="connsiteY8" fmla="*/ 54313 h 108625"/>
              <a:gd name="connsiteX9" fmla="*/ 54313 w 108625"/>
              <a:gd name="connsiteY9" fmla="*/ 0 h 1086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08625" h="108625">
                <a:moveTo>
                  <a:pt x="54313" y="16053"/>
                </a:moveTo>
                <a:cubicBezTo>
                  <a:pt x="75442" y="16053"/>
                  <a:pt x="92572" y="33182"/>
                  <a:pt x="92572" y="54313"/>
                </a:cubicBezTo>
                <a:cubicBezTo>
                  <a:pt x="92572" y="75442"/>
                  <a:pt x="75442" y="92572"/>
                  <a:pt x="54313" y="92572"/>
                </a:cubicBezTo>
                <a:cubicBezTo>
                  <a:pt x="33182" y="92572"/>
                  <a:pt x="16053" y="75442"/>
                  <a:pt x="16053" y="54313"/>
                </a:cubicBezTo>
                <a:cubicBezTo>
                  <a:pt x="16074" y="33191"/>
                  <a:pt x="33191" y="16074"/>
                  <a:pt x="54313" y="16053"/>
                </a:cubicBezTo>
                <a:moveTo>
                  <a:pt x="54313" y="0"/>
                </a:moveTo>
                <a:cubicBezTo>
                  <a:pt x="24317" y="0"/>
                  <a:pt x="0" y="24317"/>
                  <a:pt x="0" y="54313"/>
                </a:cubicBezTo>
                <a:cubicBezTo>
                  <a:pt x="0" y="84309"/>
                  <a:pt x="24317" y="108625"/>
                  <a:pt x="54313" y="108625"/>
                </a:cubicBezTo>
                <a:cubicBezTo>
                  <a:pt x="84309" y="108625"/>
                  <a:pt x="108625" y="84309"/>
                  <a:pt x="108625" y="54313"/>
                </a:cubicBezTo>
                <a:cubicBezTo>
                  <a:pt x="108625" y="24317"/>
                  <a:pt x="84309" y="0"/>
                  <a:pt x="54313" y="0"/>
                </a:cubicBezTo>
                <a:close/>
              </a:path>
            </a:pathLst>
          </a:custGeom>
          <a:solidFill>
            <a:schemeClr val="bg1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5831729"/>
            <a:ext cx="12188952" cy="0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AC426D-EF26-4FCE-9572-0F4B25A333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133916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>
                <a:solidFill>
                  <a:schemeClr val="bg1"/>
                </a:solidFill>
              </a:rPr>
              <a:pPr>
                <a:spcAft>
                  <a:spcPts val="600"/>
                </a:spcAft>
              </a:pPr>
              <a:t>4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4C6177D-8CB0-4E93-AA0B-1AFD56724A29}"/>
              </a:ext>
            </a:extLst>
          </p:cNvPr>
          <p:cNvSpPr txBox="1"/>
          <p:nvPr/>
        </p:nvSpPr>
        <p:spPr>
          <a:xfrm>
            <a:off x="1997869" y="3795711"/>
            <a:ext cx="9827417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Creativity can look different for everyone. What does it look like for you? </a:t>
            </a:r>
          </a:p>
        </p:txBody>
      </p:sp>
    </p:spTree>
    <p:extLst>
      <p:ext uri="{BB962C8B-B14F-4D97-AF65-F5344CB8AC3E}">
        <p14:creationId xmlns:p14="http://schemas.microsoft.com/office/powerpoint/2010/main" val="11159326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1BF7A7-84E4-4A22-AF0C-5984C88B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4220" y="467271"/>
            <a:ext cx="4999580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What is Divergent Thinking?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Placeholder 8" descr="One glowing fluorescent bulb amonst unlit incandescent bulbs">
            <a:extLst>
              <a:ext uri="{FF2B5EF4-FFF2-40B4-BE49-F238E27FC236}">
                <a16:creationId xmlns:a16="http://schemas.microsoft.com/office/drawing/2014/main" id="{50D1D65C-7F8D-4B92-9B95-B45AB8F753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2500" r="12500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4AE7E-E7C3-419E-938D-621EE097C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/>
              <a:t>Divergent thinking is the process of creating multiple, unique ideas or solutions to a problem that you are trying to solve.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Divergent thinking and creativity tend to go hand in hand– you may be creative without even recognizing it! Creativity is not confined to art.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C1282-322A-4C2A-A045-F7CA8896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Creativity for everyone!</a:t>
            </a:r>
            <a:endParaRPr lang="en-US" b="1" i="0" kern="1200" cap="all" spc="100" baseline="0">
              <a:latin typeface="+mn-lt"/>
            </a:endParaRPr>
          </a:p>
        </p:txBody>
      </p:sp>
      <p:sp>
        <p:nvSpPr>
          <p:cNvPr id="3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840D9-6BCB-4E38-A42F-3F0BEBC3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 smtClean="0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cxnSp>
        <p:nvCxnSpPr>
          <p:cNvPr id="3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462626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31BF7A7-84E4-4A22-AF0C-5984C88B51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47064" y="467271"/>
            <a:ext cx="5106736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400">
                <a:hlinkClick r:id="rId2"/>
              </a:rPr>
              <a:t>Divergent versus Convergent Thinking</a:t>
            </a:r>
            <a:endParaRPr lang="en-US" sz="4400" kern="1200">
              <a:latin typeface="+mj-lt"/>
            </a:endParaRP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Placeholder 8" descr="A yellow puzzle piece completing a black puzzle">
            <a:extLst>
              <a:ext uri="{FF2B5EF4-FFF2-40B4-BE49-F238E27FC236}">
                <a16:creationId xmlns:a16="http://schemas.microsoft.com/office/drawing/2014/main" id="{50D1D65C-7F8D-4B92-9B95-B45AB8F7530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16667" r="16667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33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35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784AE7E-E7C3-419E-938D-621EE097C7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1800"/>
              <a:t>Convergent thinking is opposite of Divergent thinking.</a:t>
            </a:r>
          </a:p>
          <a:p>
            <a:pPr>
              <a:lnSpc>
                <a:spcPct val="90000"/>
              </a:lnSpc>
            </a:pPr>
            <a:endParaRPr lang="en-US" sz="1800"/>
          </a:p>
          <a:p>
            <a:pPr>
              <a:lnSpc>
                <a:spcPct val="90000"/>
              </a:lnSpc>
            </a:pPr>
            <a:r>
              <a:rPr lang="en-US" sz="1800"/>
              <a:t>With convergent thinking, there is only one solution for a posed problem or question. Think mathematics: there is only one correct answer.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2C1282-322A-4C2A-A045-F7CA8896A9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Creativity for everyone!</a:t>
            </a:r>
            <a:endParaRPr lang="en-US" b="1" i="0" kern="1200" cap="all" spc="100" baseline="0">
              <a:latin typeface="+mn-lt"/>
            </a:endParaRPr>
          </a:p>
        </p:txBody>
      </p:sp>
      <p:sp>
        <p:nvSpPr>
          <p:cNvPr id="37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77840D9-6BCB-4E38-A42F-3F0BEBC3C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 smtClean="0"/>
              <a:pPr>
                <a:spcAft>
                  <a:spcPts val="600"/>
                </a:spcAft>
              </a:pPr>
              <a:t>6</a:t>
            </a:fld>
            <a:endParaRPr lang="en-US"/>
          </a:p>
        </p:txBody>
      </p:sp>
      <p:cxnSp>
        <p:nvCxnSpPr>
          <p:cNvPr id="39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05145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F2FB0B-15EC-453B-BC9B-69AD35DDCE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969" y="1093946"/>
            <a:ext cx="10406062" cy="2340864"/>
          </a:xfrm>
        </p:spPr>
        <p:txBody>
          <a:bodyPr>
            <a:normAutofit/>
          </a:bodyPr>
          <a:lstStyle/>
          <a:p>
            <a:r>
              <a:rPr lang="en-US" sz="4800" spc="400"/>
              <a:t>Let's test our divergent thinking skills!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5408798-0DB3-46BF-880E-7BB904D700F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hlinkClick r:id="rId2"/>
              </a:rPr>
              <a:t>Divergent  Thinking Challenge: What would you make with this?</a:t>
            </a:r>
          </a:p>
          <a:p>
            <a:r>
              <a:rPr lang="en-US">
                <a:hlinkClick r:id="rId3"/>
              </a:rPr>
              <a:t>9 Dots: An exercise in creative thinking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788251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4155C20-3F0E-4576-8A0B-C345B62312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44B929D-335B-477B-BBDD-517E2B8EF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55630" y="3274646"/>
            <a:ext cx="4554659" cy="5034817"/>
          </a:xfrm>
        </p:spPr>
        <p:txBody>
          <a:bodyPr anchor="t">
            <a:normAutofit/>
          </a:bodyPr>
          <a:lstStyle/>
          <a:p>
            <a:pPr algn="l"/>
            <a:r>
              <a:rPr lang="en-US" sz="5500"/>
              <a:t>Reflection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7FB418E-44DB-4B99-BC75-8076FB844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92994" y="1590840"/>
            <a:ext cx="5759806" cy="502023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571500" indent="-571500" algn="l">
              <a:buChar char="•"/>
            </a:pPr>
            <a:r>
              <a:rPr lang="en-US" sz="3700"/>
              <a:t>What ideas did you come up with for the first video? </a:t>
            </a:r>
            <a:endParaRPr lang="en-US"/>
          </a:p>
          <a:p>
            <a:pPr marL="1028700" lvl="1" indent="-571500" algn="l">
              <a:buChar char="•"/>
            </a:pPr>
            <a:r>
              <a:rPr lang="en-US" sz="3700">
                <a:solidFill>
                  <a:schemeClr val="bg1"/>
                </a:solidFill>
              </a:rPr>
              <a:t>Did you find it challenging?</a:t>
            </a:r>
            <a:endParaRPr lang="en-US">
              <a:solidFill>
                <a:schemeClr val="bg1"/>
              </a:solidFill>
            </a:endParaRPr>
          </a:p>
          <a:p>
            <a:pPr marL="571500" indent="-571500" algn="l">
              <a:buChar char="•"/>
            </a:pPr>
            <a:r>
              <a:rPr lang="en-US" sz="3700"/>
              <a:t>How many different ways did you connect the dots in the second video?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6020367-4FD5-4596-8E10-C5F095CD8DB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447322" y="1589368"/>
            <a:ext cx="0" cy="5259754"/>
          </a:xfrm>
          <a:prstGeom prst="line">
            <a:avLst/>
          </a:prstGeom>
          <a:ln w="25400" cap="sq">
            <a:solidFill>
              <a:schemeClr val="bg1"/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Graphic 21">
            <a:extLst>
              <a:ext uri="{FF2B5EF4-FFF2-40B4-BE49-F238E27FC236}">
                <a16:creationId xmlns:a16="http://schemas.microsoft.com/office/drawing/2014/main" id="{0BAEB82B-9A6B-4982-B56B-7529C6EA9A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23128" y="1731109"/>
            <a:ext cx="139039" cy="136646"/>
          </a:xfrm>
          <a:custGeom>
            <a:avLst/>
            <a:gdLst>
              <a:gd name="connsiteX0" fmla="*/ 129602 w 139039"/>
              <a:gd name="connsiteY0" fmla="*/ 59048 h 136646"/>
              <a:gd name="connsiteX1" fmla="*/ 78957 w 139039"/>
              <a:gd name="connsiteY1" fmla="*/ 59048 h 136646"/>
              <a:gd name="connsiteX2" fmla="*/ 78957 w 139039"/>
              <a:gd name="connsiteY2" fmla="*/ 9275 h 136646"/>
              <a:gd name="connsiteX3" fmla="*/ 69520 w 139039"/>
              <a:gd name="connsiteY3" fmla="*/ 0 h 136646"/>
              <a:gd name="connsiteX4" fmla="*/ 60082 w 139039"/>
              <a:gd name="connsiteY4" fmla="*/ 9275 h 136646"/>
              <a:gd name="connsiteX5" fmla="*/ 60082 w 139039"/>
              <a:gd name="connsiteY5" fmla="*/ 59048 h 136646"/>
              <a:gd name="connsiteX6" fmla="*/ 9437 w 139039"/>
              <a:gd name="connsiteY6" fmla="*/ 59048 h 136646"/>
              <a:gd name="connsiteX7" fmla="*/ 0 w 139039"/>
              <a:gd name="connsiteY7" fmla="*/ 68323 h 136646"/>
              <a:gd name="connsiteX8" fmla="*/ 9437 w 139039"/>
              <a:gd name="connsiteY8" fmla="*/ 77598 h 136646"/>
              <a:gd name="connsiteX9" fmla="*/ 60082 w 139039"/>
              <a:gd name="connsiteY9" fmla="*/ 77598 h 136646"/>
              <a:gd name="connsiteX10" fmla="*/ 60082 w 139039"/>
              <a:gd name="connsiteY10" fmla="*/ 127371 h 136646"/>
              <a:gd name="connsiteX11" fmla="*/ 69520 w 139039"/>
              <a:gd name="connsiteY11" fmla="*/ 136646 h 136646"/>
              <a:gd name="connsiteX12" fmla="*/ 78957 w 139039"/>
              <a:gd name="connsiteY12" fmla="*/ 127371 h 136646"/>
              <a:gd name="connsiteX13" fmla="*/ 78957 w 139039"/>
              <a:gd name="connsiteY13" fmla="*/ 77598 h 136646"/>
              <a:gd name="connsiteX14" fmla="*/ 129602 w 139039"/>
              <a:gd name="connsiteY14" fmla="*/ 77598 h 136646"/>
              <a:gd name="connsiteX15" fmla="*/ 139039 w 139039"/>
              <a:gd name="connsiteY15" fmla="*/ 68323 h 136646"/>
              <a:gd name="connsiteX16" fmla="*/ 129602 w 139039"/>
              <a:gd name="connsiteY16" fmla="*/ 59048 h 1366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39039" h="136646">
                <a:moveTo>
                  <a:pt x="129602" y="59048"/>
                </a:moveTo>
                <a:lnTo>
                  <a:pt x="78957" y="59048"/>
                </a:lnTo>
                <a:lnTo>
                  <a:pt x="78957" y="9275"/>
                </a:lnTo>
                <a:cubicBezTo>
                  <a:pt x="78957" y="4152"/>
                  <a:pt x="74731" y="0"/>
                  <a:pt x="69520" y="0"/>
                </a:cubicBezTo>
                <a:cubicBezTo>
                  <a:pt x="64308" y="0"/>
                  <a:pt x="60082" y="4152"/>
                  <a:pt x="60082" y="9275"/>
                </a:cubicBezTo>
                <a:lnTo>
                  <a:pt x="60082" y="59048"/>
                </a:lnTo>
                <a:lnTo>
                  <a:pt x="9437" y="59048"/>
                </a:lnTo>
                <a:cubicBezTo>
                  <a:pt x="4225" y="59048"/>
                  <a:pt x="0" y="63201"/>
                  <a:pt x="0" y="68323"/>
                </a:cubicBezTo>
                <a:cubicBezTo>
                  <a:pt x="0" y="73445"/>
                  <a:pt x="4225" y="77598"/>
                  <a:pt x="9437" y="77598"/>
                </a:cubicBezTo>
                <a:lnTo>
                  <a:pt x="60082" y="77598"/>
                </a:lnTo>
                <a:lnTo>
                  <a:pt x="60082" y="127371"/>
                </a:lnTo>
                <a:cubicBezTo>
                  <a:pt x="60082" y="132493"/>
                  <a:pt x="64308" y="136646"/>
                  <a:pt x="69520" y="136646"/>
                </a:cubicBezTo>
                <a:cubicBezTo>
                  <a:pt x="74731" y="136646"/>
                  <a:pt x="78957" y="132493"/>
                  <a:pt x="78957" y="127371"/>
                </a:cubicBezTo>
                <a:lnTo>
                  <a:pt x="78957" y="77598"/>
                </a:lnTo>
                <a:lnTo>
                  <a:pt x="129602" y="77598"/>
                </a:lnTo>
                <a:cubicBezTo>
                  <a:pt x="134814" y="77598"/>
                  <a:pt x="139039" y="73445"/>
                  <a:pt x="139039" y="68323"/>
                </a:cubicBezTo>
                <a:cubicBezTo>
                  <a:pt x="139039" y="63201"/>
                  <a:pt x="134814" y="59048"/>
                  <a:pt x="129602" y="59048"/>
                </a:cubicBezTo>
                <a:close/>
              </a:path>
            </a:pathLst>
          </a:custGeom>
          <a:solidFill>
            <a:schemeClr val="bg1"/>
          </a:solidFill>
          <a:ln w="603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4" name="Graphic 17">
            <a:extLst>
              <a:ext uri="{FF2B5EF4-FFF2-40B4-BE49-F238E27FC236}">
                <a16:creationId xmlns:a16="http://schemas.microsoft.com/office/drawing/2014/main" id="{FC71CE45-EECF-4555-AD4B-1B3D0D5D15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381908" y="1956458"/>
            <a:ext cx="91138" cy="89570"/>
          </a:xfrm>
          <a:custGeom>
            <a:avLst/>
            <a:gdLst>
              <a:gd name="connsiteX0" fmla="*/ 91138 w 91138"/>
              <a:gd name="connsiteY0" fmla="*/ 44785 h 89570"/>
              <a:gd name="connsiteX1" fmla="*/ 45569 w 91138"/>
              <a:gd name="connsiteY1" fmla="*/ 89570 h 89570"/>
              <a:gd name="connsiteX2" fmla="*/ 0 w 91138"/>
              <a:gd name="connsiteY2" fmla="*/ 44785 h 89570"/>
              <a:gd name="connsiteX3" fmla="*/ 45569 w 91138"/>
              <a:gd name="connsiteY3" fmla="*/ 0 h 89570"/>
              <a:gd name="connsiteX4" fmla="*/ 91138 w 91138"/>
              <a:gd name="connsiteY4" fmla="*/ 44785 h 895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138" h="89570">
                <a:moveTo>
                  <a:pt x="91138" y="44785"/>
                </a:moveTo>
                <a:cubicBezTo>
                  <a:pt x="91138" y="69519"/>
                  <a:pt x="70736" y="89570"/>
                  <a:pt x="45569" y="89570"/>
                </a:cubicBezTo>
                <a:cubicBezTo>
                  <a:pt x="20402" y="89570"/>
                  <a:pt x="0" y="69519"/>
                  <a:pt x="0" y="44785"/>
                </a:cubicBezTo>
                <a:cubicBezTo>
                  <a:pt x="0" y="20051"/>
                  <a:pt x="20402" y="0"/>
                  <a:pt x="45569" y="0"/>
                </a:cubicBezTo>
                <a:cubicBezTo>
                  <a:pt x="70736" y="0"/>
                  <a:pt x="91138" y="20051"/>
                  <a:pt x="91138" y="44785"/>
                </a:cubicBezTo>
                <a:close/>
              </a:path>
            </a:pathLst>
          </a:custGeom>
          <a:solidFill>
            <a:schemeClr val="bg1"/>
          </a:solidFill>
          <a:ln w="422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6" name="Graphic 22">
            <a:extLst>
              <a:ext uri="{FF2B5EF4-FFF2-40B4-BE49-F238E27FC236}">
                <a16:creationId xmlns:a16="http://schemas.microsoft.com/office/drawing/2014/main" id="{53AA89D1-0C70-46BB-8E35-5722A4B18A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007588" y="2177021"/>
            <a:ext cx="127714" cy="125516"/>
          </a:xfrm>
          <a:custGeom>
            <a:avLst/>
            <a:gdLst>
              <a:gd name="connsiteX0" fmla="*/ 63857 w 127714"/>
              <a:gd name="connsiteY0" fmla="*/ 18549 h 125516"/>
              <a:gd name="connsiteX1" fmla="*/ 108840 w 127714"/>
              <a:gd name="connsiteY1" fmla="*/ 62758 h 125516"/>
              <a:gd name="connsiteX2" fmla="*/ 63857 w 127714"/>
              <a:gd name="connsiteY2" fmla="*/ 106967 h 125516"/>
              <a:gd name="connsiteX3" fmla="*/ 18874 w 127714"/>
              <a:gd name="connsiteY3" fmla="*/ 62758 h 125516"/>
              <a:gd name="connsiteX4" fmla="*/ 63857 w 127714"/>
              <a:gd name="connsiteY4" fmla="*/ 18549 h 125516"/>
              <a:gd name="connsiteX5" fmla="*/ 63857 w 127714"/>
              <a:gd name="connsiteY5" fmla="*/ 0 h 125516"/>
              <a:gd name="connsiteX6" fmla="*/ 0 w 127714"/>
              <a:gd name="connsiteY6" fmla="*/ 62758 h 125516"/>
              <a:gd name="connsiteX7" fmla="*/ 63857 w 127714"/>
              <a:gd name="connsiteY7" fmla="*/ 125516 h 125516"/>
              <a:gd name="connsiteX8" fmla="*/ 127714 w 127714"/>
              <a:gd name="connsiteY8" fmla="*/ 62758 h 125516"/>
              <a:gd name="connsiteX9" fmla="*/ 63857 w 127714"/>
              <a:gd name="connsiteY9" fmla="*/ 0 h 1255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27714" h="125516">
                <a:moveTo>
                  <a:pt x="63857" y="18549"/>
                </a:moveTo>
                <a:cubicBezTo>
                  <a:pt x="88700" y="18549"/>
                  <a:pt x="108840" y="38342"/>
                  <a:pt x="108840" y="62758"/>
                </a:cubicBezTo>
                <a:cubicBezTo>
                  <a:pt x="108840" y="87174"/>
                  <a:pt x="88700" y="106967"/>
                  <a:pt x="63857" y="106967"/>
                </a:cubicBezTo>
                <a:cubicBezTo>
                  <a:pt x="39014" y="106967"/>
                  <a:pt x="18874" y="87174"/>
                  <a:pt x="18874" y="62758"/>
                </a:cubicBezTo>
                <a:cubicBezTo>
                  <a:pt x="18898" y="38352"/>
                  <a:pt x="39024" y="18573"/>
                  <a:pt x="63857" y="18549"/>
                </a:cubicBezTo>
                <a:moveTo>
                  <a:pt x="63857" y="0"/>
                </a:moveTo>
                <a:cubicBezTo>
                  <a:pt x="28590" y="0"/>
                  <a:pt x="0" y="28098"/>
                  <a:pt x="0" y="62758"/>
                </a:cubicBezTo>
                <a:cubicBezTo>
                  <a:pt x="0" y="97418"/>
                  <a:pt x="28590" y="125516"/>
                  <a:pt x="63857" y="125516"/>
                </a:cubicBezTo>
                <a:cubicBezTo>
                  <a:pt x="99124" y="125516"/>
                  <a:pt x="127714" y="97418"/>
                  <a:pt x="127714" y="62758"/>
                </a:cubicBezTo>
                <a:cubicBezTo>
                  <a:pt x="127714" y="28098"/>
                  <a:pt x="99124" y="0"/>
                  <a:pt x="63857" y="0"/>
                </a:cubicBezTo>
                <a:close/>
              </a:path>
            </a:pathLst>
          </a:custGeom>
          <a:solidFill>
            <a:schemeClr val="bg1"/>
          </a:solidFill>
          <a:ln w="610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425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5C05CAAB-DBA2-4548-AD5F-01BB97FBB2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715890" y="356812"/>
            <a:ext cx="0" cy="6492875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327D73B4-9F5C-4A64-A179-51B9500CB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8B23124-3C67-4EE3-A7E6-BEA922BFDF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7653" y="353540"/>
            <a:ext cx="5241824" cy="205252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7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Techniques that Inspire Divergent Thinking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C1F06963-6374-4B48-844F-071A9BAAAE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22965" y="554152"/>
            <a:ext cx="5742189" cy="5742189"/>
          </a:xfrm>
          <a:prstGeom prst="ellipse">
            <a:avLst/>
          </a:prstGeom>
          <a:gradFill flip="none" rotWithShape="1">
            <a:gsLst>
              <a:gs pos="100000">
                <a:schemeClr val="accent4"/>
              </a:gs>
              <a:gs pos="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8" name="Picture 8" descr="Businesswoman reviewing sticky notes on a wall">
            <a:extLst>
              <a:ext uri="{FF2B5EF4-FFF2-40B4-BE49-F238E27FC236}">
                <a16:creationId xmlns:a16="http://schemas.microsoft.com/office/drawing/2014/main" id="{79E3CF4E-B987-4715-8AD3-4B5BAD30071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l="16675" r="16675"/>
          <a:stretch/>
        </p:blipFill>
        <p:spPr>
          <a:xfrm>
            <a:off x="505418" y="554151"/>
            <a:ext cx="5742189" cy="5742189"/>
          </a:xfrm>
          <a:custGeom>
            <a:avLst/>
            <a:gdLst/>
            <a:ahLst/>
            <a:cxnLst/>
            <a:rect l="l" t="t" r="r" b="b"/>
            <a:pathLst>
              <a:path w="1838528" h="1838528">
                <a:moveTo>
                  <a:pt x="919264" y="0"/>
                </a:moveTo>
                <a:cubicBezTo>
                  <a:pt x="1426959" y="0"/>
                  <a:pt x="1838528" y="411569"/>
                  <a:pt x="1838528" y="919264"/>
                </a:cubicBezTo>
                <a:cubicBezTo>
                  <a:pt x="1838528" y="1426959"/>
                  <a:pt x="1426959" y="1838528"/>
                  <a:pt x="919264" y="1838528"/>
                </a:cubicBezTo>
                <a:cubicBezTo>
                  <a:pt x="411569" y="1838528"/>
                  <a:pt x="0" y="1426959"/>
                  <a:pt x="0" y="919264"/>
                </a:cubicBezTo>
                <a:cubicBezTo>
                  <a:pt x="0" y="411569"/>
                  <a:pt x="411569" y="0"/>
                  <a:pt x="919264" y="0"/>
                </a:cubicBezTo>
                <a:close/>
              </a:path>
            </a:pathLst>
          </a:custGeom>
        </p:spPr>
      </p:pic>
      <p:sp>
        <p:nvSpPr>
          <p:cNvPr id="19" name="!!plus graphic">
            <a:extLst>
              <a:ext uri="{FF2B5EF4-FFF2-40B4-BE49-F238E27FC236}">
                <a16:creationId xmlns:a16="http://schemas.microsoft.com/office/drawing/2014/main" id="{6CB927A4-E432-4310-9CD5-E89FF50631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04956" y="703679"/>
            <a:ext cx="171515" cy="171515"/>
          </a:xfrm>
          <a:custGeom>
            <a:avLst/>
            <a:gdLst>
              <a:gd name="connsiteX0" fmla="*/ 159874 w 171515"/>
              <a:gd name="connsiteY0" fmla="*/ 74116 h 171515"/>
              <a:gd name="connsiteX1" fmla="*/ 97399 w 171515"/>
              <a:gd name="connsiteY1" fmla="*/ 74116 h 171515"/>
              <a:gd name="connsiteX2" fmla="*/ 97399 w 171515"/>
              <a:gd name="connsiteY2" fmla="*/ 11641 h 171515"/>
              <a:gd name="connsiteX3" fmla="*/ 85758 w 171515"/>
              <a:gd name="connsiteY3" fmla="*/ 0 h 171515"/>
              <a:gd name="connsiteX4" fmla="*/ 74116 w 171515"/>
              <a:gd name="connsiteY4" fmla="*/ 11641 h 171515"/>
              <a:gd name="connsiteX5" fmla="*/ 74116 w 171515"/>
              <a:gd name="connsiteY5" fmla="*/ 74116 h 171515"/>
              <a:gd name="connsiteX6" fmla="*/ 11641 w 171515"/>
              <a:gd name="connsiteY6" fmla="*/ 74116 h 171515"/>
              <a:gd name="connsiteX7" fmla="*/ 0 w 171515"/>
              <a:gd name="connsiteY7" fmla="*/ 85758 h 171515"/>
              <a:gd name="connsiteX8" fmla="*/ 11641 w 171515"/>
              <a:gd name="connsiteY8" fmla="*/ 97399 h 171515"/>
              <a:gd name="connsiteX9" fmla="*/ 74116 w 171515"/>
              <a:gd name="connsiteY9" fmla="*/ 97399 h 171515"/>
              <a:gd name="connsiteX10" fmla="*/ 74116 w 171515"/>
              <a:gd name="connsiteY10" fmla="*/ 159874 h 171515"/>
              <a:gd name="connsiteX11" fmla="*/ 85758 w 171515"/>
              <a:gd name="connsiteY11" fmla="*/ 171515 h 171515"/>
              <a:gd name="connsiteX12" fmla="*/ 97399 w 171515"/>
              <a:gd name="connsiteY12" fmla="*/ 159874 h 171515"/>
              <a:gd name="connsiteX13" fmla="*/ 97399 w 171515"/>
              <a:gd name="connsiteY13" fmla="*/ 97399 h 171515"/>
              <a:gd name="connsiteX14" fmla="*/ 159874 w 171515"/>
              <a:gd name="connsiteY14" fmla="*/ 97399 h 171515"/>
              <a:gd name="connsiteX15" fmla="*/ 171515 w 171515"/>
              <a:gd name="connsiteY15" fmla="*/ 85758 h 171515"/>
              <a:gd name="connsiteX16" fmla="*/ 159874 w 171515"/>
              <a:gd name="connsiteY16" fmla="*/ 74116 h 1715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1515" h="171515">
                <a:moveTo>
                  <a:pt x="159874" y="74116"/>
                </a:moveTo>
                <a:lnTo>
                  <a:pt x="97399" y="74116"/>
                </a:lnTo>
                <a:lnTo>
                  <a:pt x="97399" y="11641"/>
                </a:lnTo>
                <a:cubicBezTo>
                  <a:pt x="97399" y="5212"/>
                  <a:pt x="92187" y="0"/>
                  <a:pt x="85758" y="0"/>
                </a:cubicBezTo>
                <a:cubicBezTo>
                  <a:pt x="79328" y="0"/>
                  <a:pt x="74116" y="5212"/>
                  <a:pt x="74116" y="11641"/>
                </a:cubicBezTo>
                <a:lnTo>
                  <a:pt x="74116" y="74116"/>
                </a:lnTo>
                <a:lnTo>
                  <a:pt x="11641" y="74116"/>
                </a:lnTo>
                <a:cubicBezTo>
                  <a:pt x="5212" y="74116"/>
                  <a:pt x="0" y="79328"/>
                  <a:pt x="0" y="85758"/>
                </a:cubicBezTo>
                <a:cubicBezTo>
                  <a:pt x="0" y="92187"/>
                  <a:pt x="5212" y="97399"/>
                  <a:pt x="11641" y="97399"/>
                </a:cubicBezTo>
                <a:lnTo>
                  <a:pt x="74116" y="97399"/>
                </a:lnTo>
                <a:lnTo>
                  <a:pt x="74116" y="159874"/>
                </a:lnTo>
                <a:cubicBezTo>
                  <a:pt x="74116" y="166303"/>
                  <a:pt x="79328" y="171515"/>
                  <a:pt x="85758" y="171515"/>
                </a:cubicBezTo>
                <a:cubicBezTo>
                  <a:pt x="92187" y="171515"/>
                  <a:pt x="97399" y="166303"/>
                  <a:pt x="97399" y="159874"/>
                </a:cubicBezTo>
                <a:lnTo>
                  <a:pt x="97399" y="97399"/>
                </a:lnTo>
                <a:lnTo>
                  <a:pt x="159874" y="97399"/>
                </a:lnTo>
                <a:cubicBezTo>
                  <a:pt x="166303" y="97399"/>
                  <a:pt x="171515" y="92187"/>
                  <a:pt x="171515" y="85758"/>
                </a:cubicBezTo>
                <a:cubicBezTo>
                  <a:pt x="171515" y="79328"/>
                  <a:pt x="166303" y="74116"/>
                  <a:pt x="159874" y="74116"/>
                </a:cubicBezTo>
                <a:close/>
              </a:path>
            </a:pathLst>
          </a:custGeom>
          <a:solidFill>
            <a:schemeClr val="accent2"/>
          </a:solidFill>
          <a:ln w="77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1" name="!!circle graphic">
            <a:extLst>
              <a:ext uri="{FF2B5EF4-FFF2-40B4-BE49-F238E27FC236}">
                <a16:creationId xmlns:a16="http://schemas.microsoft.com/office/drawing/2014/main" id="{1453BF6C-B012-48B7-B4E8-6D7AC7C27D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2753" y="1562696"/>
            <a:ext cx="157545" cy="157545"/>
          </a:xfrm>
          <a:custGeom>
            <a:avLst/>
            <a:gdLst>
              <a:gd name="connsiteX0" fmla="*/ 78773 w 157545"/>
              <a:gd name="connsiteY0" fmla="*/ 23283 h 157545"/>
              <a:gd name="connsiteX1" fmla="*/ 134262 w 157545"/>
              <a:gd name="connsiteY1" fmla="*/ 78773 h 157545"/>
              <a:gd name="connsiteX2" fmla="*/ 78773 w 157545"/>
              <a:gd name="connsiteY2" fmla="*/ 134262 h 157545"/>
              <a:gd name="connsiteX3" fmla="*/ 23283 w 157545"/>
              <a:gd name="connsiteY3" fmla="*/ 78773 h 157545"/>
              <a:gd name="connsiteX4" fmla="*/ 78773 w 157545"/>
              <a:gd name="connsiteY4" fmla="*/ 23283 h 157545"/>
              <a:gd name="connsiteX5" fmla="*/ 78773 w 157545"/>
              <a:gd name="connsiteY5" fmla="*/ 0 h 157545"/>
              <a:gd name="connsiteX6" fmla="*/ 0 w 157545"/>
              <a:gd name="connsiteY6" fmla="*/ 78773 h 157545"/>
              <a:gd name="connsiteX7" fmla="*/ 78773 w 157545"/>
              <a:gd name="connsiteY7" fmla="*/ 157545 h 157545"/>
              <a:gd name="connsiteX8" fmla="*/ 157545 w 157545"/>
              <a:gd name="connsiteY8" fmla="*/ 78773 h 157545"/>
              <a:gd name="connsiteX9" fmla="*/ 78773 w 157545"/>
              <a:gd name="connsiteY9" fmla="*/ 0 h 1575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157545" h="157545">
                <a:moveTo>
                  <a:pt x="78773" y="23283"/>
                </a:moveTo>
                <a:cubicBezTo>
                  <a:pt x="109419" y="23283"/>
                  <a:pt x="134262" y="48126"/>
                  <a:pt x="134262" y="78773"/>
                </a:cubicBezTo>
                <a:cubicBezTo>
                  <a:pt x="134262" y="109419"/>
                  <a:pt x="109419" y="134262"/>
                  <a:pt x="78773" y="134262"/>
                </a:cubicBezTo>
                <a:cubicBezTo>
                  <a:pt x="48126" y="134262"/>
                  <a:pt x="23283" y="109419"/>
                  <a:pt x="23283" y="78773"/>
                </a:cubicBezTo>
                <a:cubicBezTo>
                  <a:pt x="23312" y="48139"/>
                  <a:pt x="48139" y="23312"/>
                  <a:pt x="78773" y="23283"/>
                </a:cubicBezTo>
                <a:moveTo>
                  <a:pt x="78773" y="0"/>
                </a:moveTo>
                <a:cubicBezTo>
                  <a:pt x="35268" y="0"/>
                  <a:pt x="0" y="35268"/>
                  <a:pt x="0" y="78773"/>
                </a:cubicBezTo>
                <a:cubicBezTo>
                  <a:pt x="0" y="122277"/>
                  <a:pt x="35268" y="157545"/>
                  <a:pt x="78773" y="157545"/>
                </a:cubicBezTo>
                <a:cubicBezTo>
                  <a:pt x="122277" y="157545"/>
                  <a:pt x="157545" y="122277"/>
                  <a:pt x="157545" y="78773"/>
                </a:cubicBezTo>
                <a:cubicBezTo>
                  <a:pt x="157545" y="35268"/>
                  <a:pt x="122277" y="0"/>
                  <a:pt x="78773" y="0"/>
                </a:cubicBezTo>
                <a:close/>
              </a:path>
            </a:pathLst>
          </a:custGeom>
          <a:solidFill>
            <a:schemeClr val="accent2"/>
          </a:solidFill>
          <a:ln w="751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6D7EA19-05CA-43F9-BCAC-37E9C8C4D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7715" y="2990818"/>
            <a:ext cx="4195673" cy="2913872"/>
          </a:xfrm>
        </p:spPr>
        <p:txBody>
          <a:bodyPr vert="horz" lIns="91440" tIns="45720" rIns="91440" bIns="45720" rtlCol="0" anchor="t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1800" dirty="0"/>
              <a:t>Brainstorming. Brainstorming involves the generation of ideas in an imaginative, unstructured way.</a:t>
            </a:r>
            <a:endParaRPr lang="en-US" dirty="0"/>
          </a:p>
          <a:p>
            <a:pPr>
              <a:lnSpc>
                <a:spcPct val="90000"/>
              </a:lnSpc>
            </a:pPr>
            <a:r>
              <a:rPr lang="en-US" sz="1800" dirty="0"/>
              <a:t>Journaling. Journaling provides and outlet for ideas that are thought of on the fly.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Freewriting. Freewriting is exactly what it sounds like- it involves writing about an idea/topic without structure.</a:t>
            </a:r>
          </a:p>
          <a:p>
            <a:pPr>
              <a:lnSpc>
                <a:spcPct val="90000"/>
              </a:lnSpc>
            </a:pPr>
            <a:r>
              <a:rPr lang="en-US" sz="1800" dirty="0"/>
              <a:t>Mind/Subject Mapping. Mapping allows us to visualize our ideas and make connections between them.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DF10B7-D851-4E1E-9C2A-BDC7A48079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16200000">
            <a:off x="9812115" y="1591485"/>
            <a:ext cx="3548094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r>
              <a:rPr lang="en-US"/>
              <a:t>Creativity for everyone!</a:t>
            </a:r>
            <a:endParaRPr lang="en-US" b="1" i="0" kern="1200" cap="all" spc="100" baseline="0">
              <a:latin typeface="+mn-lt"/>
            </a:endParaRPr>
          </a:p>
        </p:txBody>
      </p:sp>
      <p:sp>
        <p:nvSpPr>
          <p:cNvPr id="23" name="!!dot graphic">
            <a:extLst>
              <a:ext uri="{FF2B5EF4-FFF2-40B4-BE49-F238E27FC236}">
                <a16:creationId xmlns:a16="http://schemas.microsoft.com/office/drawing/2014/main" id="{E3020543-B24B-4EC4-8FFC-8DD88EEA91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54149" y="5775082"/>
            <a:ext cx="112426" cy="112426"/>
          </a:xfrm>
          <a:custGeom>
            <a:avLst/>
            <a:gdLst>
              <a:gd name="connsiteX0" fmla="*/ 112426 w 112426"/>
              <a:gd name="connsiteY0" fmla="*/ 56213 h 112426"/>
              <a:gd name="connsiteX1" fmla="*/ 56213 w 112426"/>
              <a:gd name="connsiteY1" fmla="*/ 112426 h 112426"/>
              <a:gd name="connsiteX2" fmla="*/ 0 w 112426"/>
              <a:gd name="connsiteY2" fmla="*/ 56213 h 112426"/>
              <a:gd name="connsiteX3" fmla="*/ 56213 w 112426"/>
              <a:gd name="connsiteY3" fmla="*/ 0 h 112426"/>
              <a:gd name="connsiteX4" fmla="*/ 112426 w 112426"/>
              <a:gd name="connsiteY4" fmla="*/ 56213 h 11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2426" h="112426">
                <a:moveTo>
                  <a:pt x="112426" y="56213"/>
                </a:moveTo>
                <a:cubicBezTo>
                  <a:pt x="112426" y="87259"/>
                  <a:pt x="87259" y="112426"/>
                  <a:pt x="56213" y="112426"/>
                </a:cubicBezTo>
                <a:cubicBezTo>
                  <a:pt x="25167" y="112426"/>
                  <a:pt x="0" y="87259"/>
                  <a:pt x="0" y="56213"/>
                </a:cubicBezTo>
                <a:cubicBezTo>
                  <a:pt x="0" y="25167"/>
                  <a:pt x="25167" y="0"/>
                  <a:pt x="56213" y="0"/>
                </a:cubicBezTo>
                <a:cubicBezTo>
                  <a:pt x="87259" y="0"/>
                  <a:pt x="112426" y="25167"/>
                  <a:pt x="112426" y="56213"/>
                </a:cubicBezTo>
                <a:close/>
              </a:path>
            </a:pathLst>
          </a:custGeom>
          <a:solidFill>
            <a:schemeClr val="accent2"/>
          </a:solidFill>
          <a:ln w="516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65687C-EA39-4CD0-B451-6CFBEDFF0E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D8DA9DAA-006C-4F4B-980E-E3DF019B24E2}" type="slidenum">
              <a:rPr lang="en-US" smtClean="0"/>
              <a:pPr>
                <a:spcAft>
                  <a:spcPts val="600"/>
                </a:spcAft>
              </a:pPr>
              <a:t>9</a:t>
            </a:fld>
            <a:endParaRPr lang="en-US"/>
          </a:p>
        </p:txBody>
      </p:sp>
      <p:cxnSp>
        <p:nvCxnSpPr>
          <p:cNvPr id="25" name="!!Straight Connector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2"/>
                </a:gs>
                <a:gs pos="100000">
                  <a:schemeClr val="accent4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9585479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Univers">
  <a:themeElements>
    <a:clrScheme name="Gradient">
      <a:dk1>
        <a:sysClr val="windowText" lastClr="000000"/>
      </a:dk1>
      <a:lt1>
        <a:sysClr val="window" lastClr="FFFFFF"/>
      </a:lt1>
      <a:dk2>
        <a:srgbClr val="10013F"/>
      </a:dk2>
      <a:lt2>
        <a:srgbClr val="F2F0FF"/>
      </a:lt2>
      <a:accent1>
        <a:srgbClr val="814DFF"/>
      </a:accent1>
      <a:accent2>
        <a:srgbClr val="243FFF"/>
      </a:accent2>
      <a:accent3>
        <a:srgbClr val="FF83B6"/>
      </a:accent3>
      <a:accent4>
        <a:srgbClr val="FF9022"/>
      </a:accent4>
      <a:accent5>
        <a:srgbClr val="FF1F85"/>
      </a:accent5>
      <a:accent6>
        <a:srgbClr val="1A98FF"/>
      </a:accent6>
      <a:hlink>
        <a:srgbClr val="0563C1"/>
      </a:hlink>
      <a:folHlink>
        <a:srgbClr val="954F72"/>
      </a:folHlink>
    </a:clrScheme>
    <a:fontScheme name="Univers">
      <a:majorFont>
        <a:latin typeface="Univers"/>
        <a:ea typeface=""/>
        <a:cs typeface=""/>
      </a:majorFont>
      <a:minorFont>
        <a:latin typeface="Univer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Univers" id="{605F9078-86F9-4258-A3E1-F8EFF02AE8CC}" vid="{4848699B-BB01-41E3-9EC4-3D97DFE5292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2F738216D25134E848B995127B13048" ma:contentTypeVersion="12" ma:contentTypeDescription="Create a new document." ma:contentTypeScope="" ma:versionID="f2e9d136b3b5796d478c0e7e193a05a0">
  <xsd:schema xmlns:xsd="http://www.w3.org/2001/XMLSchema" xmlns:xs="http://www.w3.org/2001/XMLSchema" xmlns:p="http://schemas.microsoft.com/office/2006/metadata/properties" xmlns:ns3="680f57da-854c-456c-b524-0c73cb4344d1" xmlns:ns4="e7ff9543-3834-42e4-865e-42a5e42b822a" targetNamespace="http://schemas.microsoft.com/office/2006/metadata/properties" ma:root="true" ma:fieldsID="b6fd6d33fce5951935ae2fd6960b3ece" ns3:_="" ns4:_="">
    <xsd:import namespace="680f57da-854c-456c-b524-0c73cb4344d1"/>
    <xsd:import namespace="e7ff9543-3834-42e4-865e-42a5e42b822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80f57da-854c-456c-b524-0c73cb4344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7ff9543-3834-42e4-865e-42a5e42b822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680f57da-854c-456c-b524-0c73cb4344d1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1ED1FF-700C-4A13-892B-5FC3A225C2BB}">
  <ds:schemaRefs>
    <ds:schemaRef ds:uri="680f57da-854c-456c-b524-0c73cb4344d1"/>
    <ds:schemaRef ds:uri="e7ff9543-3834-42e4-865e-42a5e42b82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99919F73-B6C2-4A43-95E2-833EC48925FE}">
  <ds:schemaRefs>
    <ds:schemaRef ds:uri="http://schemas.microsoft.com/office/2006/documentManagement/types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e7ff9543-3834-42e4-865e-42a5e42b822a"/>
    <ds:schemaRef ds:uri="http://purl.org/dc/elements/1.1/"/>
    <ds:schemaRef ds:uri="http://schemas.microsoft.com/office/2006/metadata/properties"/>
    <ds:schemaRef ds:uri="680f57da-854c-456c-b524-0c73cb4344d1"/>
    <ds:schemaRef ds:uri="http://www.w3.org/XML/1998/namespace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3C8E00D1-8EA3-4E42-801D-0253E1EAFC2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Galaxy presentation</Template>
  <TotalTime>0</TotalTime>
  <Words>431</Words>
  <Application>Microsoft Office PowerPoint</Application>
  <PresentationFormat>Widescreen</PresentationFormat>
  <Paragraphs>56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Univers</vt:lpstr>
      <vt:lpstr>GradientUnivers</vt:lpstr>
      <vt:lpstr>Creativity for everyone! </vt:lpstr>
      <vt:lpstr>objectives</vt:lpstr>
      <vt:lpstr>What is Creativity?</vt:lpstr>
      <vt:lpstr>What does creativity mean to you?</vt:lpstr>
      <vt:lpstr>What is Divergent Thinking?</vt:lpstr>
      <vt:lpstr>Divergent versus Convergent Thinking</vt:lpstr>
      <vt:lpstr>Let's test our divergent thinking skills!</vt:lpstr>
      <vt:lpstr>Reflection</vt:lpstr>
      <vt:lpstr>Techniques that Inspire Divergent Thinking</vt:lpstr>
      <vt:lpstr>What  technique(s) will you use to get your creative juices flowing?</vt:lpstr>
      <vt:lpstr>Happy creating!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Creativity for everyone! </dc:title>
  <dc:creator>Morgan Fisher</dc:creator>
  <cp:lastModifiedBy>Morgan Fisher</cp:lastModifiedBy>
  <cp:revision>82</cp:revision>
  <dcterms:created xsi:type="dcterms:W3CDTF">2022-01-05T18:04:02Z</dcterms:created>
  <dcterms:modified xsi:type="dcterms:W3CDTF">2022-01-26T21:32:18Z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0x01010012F738216D25134E848B995127B13048</vt:lpwstr>
  </property>
</Properties>
</file>