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5" r:id="rId2"/>
    <p:sldId id="260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8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264" y="168"/>
      </p:cViewPr>
      <p:guideLst/>
    </p:cSldViewPr>
  </p:slideViewPr>
  <p:outlineViewPr>
    <p:cViewPr>
      <p:scale>
        <a:sx n="33" d="100"/>
        <a:sy n="33" d="100"/>
      </p:scale>
      <p:origin x="0" y="-130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4B991-90FA-554B-B83F-15C176773624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7AED4D-71D5-8642-AC71-99A15041BB95}">
      <dgm:prSet phldrT="[Text]"/>
      <dgm:spPr/>
      <dgm:t>
        <a:bodyPr/>
        <a:lstStyle/>
        <a:p>
          <a:r>
            <a:rPr lang="en-US" dirty="0"/>
            <a:t>Workforce Needs/ Accreditation standards</a:t>
          </a:r>
        </a:p>
      </dgm:t>
    </dgm:pt>
    <dgm:pt modelId="{02EFE7B9-1DE4-BE4E-9004-CB574B207C63}" type="parTrans" cxnId="{79A5A2BE-E222-DE45-88EF-AC651419750B}">
      <dgm:prSet/>
      <dgm:spPr/>
      <dgm:t>
        <a:bodyPr/>
        <a:lstStyle/>
        <a:p>
          <a:endParaRPr lang="en-US"/>
        </a:p>
      </dgm:t>
    </dgm:pt>
    <dgm:pt modelId="{41AAEE6A-97C5-BE4C-8749-CFC1AAAFFA08}" type="sibTrans" cxnId="{79A5A2BE-E222-DE45-88EF-AC651419750B}">
      <dgm:prSet/>
      <dgm:spPr/>
      <dgm:t>
        <a:bodyPr/>
        <a:lstStyle/>
        <a:p>
          <a:endParaRPr lang="en-US"/>
        </a:p>
      </dgm:t>
    </dgm:pt>
    <dgm:pt modelId="{2051B0AB-17F8-584A-A836-C0B26D462C25}">
      <dgm:prSet phldrT="[Text]"/>
      <dgm:spPr/>
      <dgm:t>
        <a:bodyPr/>
        <a:lstStyle/>
        <a:p>
          <a:r>
            <a:rPr lang="en-US" dirty="0"/>
            <a:t>Institution-Wide Learning Outcomes</a:t>
          </a:r>
        </a:p>
      </dgm:t>
    </dgm:pt>
    <dgm:pt modelId="{38FA9699-47CE-7449-A671-988CEC271DCF}" type="parTrans" cxnId="{41D609A0-5C2A-6741-BC38-354EE81AE3BB}">
      <dgm:prSet/>
      <dgm:spPr/>
      <dgm:t>
        <a:bodyPr/>
        <a:lstStyle/>
        <a:p>
          <a:endParaRPr lang="en-US"/>
        </a:p>
      </dgm:t>
    </dgm:pt>
    <dgm:pt modelId="{A98AA279-1D80-854D-8678-2F56BD5A234F}" type="sibTrans" cxnId="{41D609A0-5C2A-6741-BC38-354EE81AE3BB}">
      <dgm:prSet/>
      <dgm:spPr/>
      <dgm:t>
        <a:bodyPr/>
        <a:lstStyle/>
        <a:p>
          <a:endParaRPr lang="en-US"/>
        </a:p>
      </dgm:t>
    </dgm:pt>
    <dgm:pt modelId="{85F4FB50-D33B-874A-9BC3-28B1627C48F3}">
      <dgm:prSet phldrT="[Text]"/>
      <dgm:spPr/>
      <dgm:t>
        <a:bodyPr/>
        <a:lstStyle/>
        <a:p>
          <a:r>
            <a:rPr lang="en-US" dirty="0"/>
            <a:t>Program Outcomes</a:t>
          </a:r>
        </a:p>
      </dgm:t>
    </dgm:pt>
    <dgm:pt modelId="{C4E9C773-AEAC-A847-A789-40975D728E9F}" type="parTrans" cxnId="{31020420-E49D-8747-AF6D-C7D097FD6752}">
      <dgm:prSet/>
      <dgm:spPr/>
      <dgm:t>
        <a:bodyPr/>
        <a:lstStyle/>
        <a:p>
          <a:endParaRPr lang="en-US"/>
        </a:p>
      </dgm:t>
    </dgm:pt>
    <dgm:pt modelId="{03CD3F98-B1C0-D54D-B769-E74136A62A2A}" type="sibTrans" cxnId="{31020420-E49D-8747-AF6D-C7D097FD6752}">
      <dgm:prSet/>
      <dgm:spPr/>
      <dgm:t>
        <a:bodyPr/>
        <a:lstStyle/>
        <a:p>
          <a:endParaRPr lang="en-US"/>
        </a:p>
      </dgm:t>
    </dgm:pt>
    <dgm:pt modelId="{84DC5B07-AE96-E643-8808-033D375427F1}">
      <dgm:prSet phldrT="[Text]"/>
      <dgm:spPr/>
      <dgm:t>
        <a:bodyPr/>
        <a:lstStyle/>
        <a:p>
          <a:r>
            <a:rPr lang="en-US" dirty="0"/>
            <a:t>Course Objectives</a:t>
          </a:r>
        </a:p>
      </dgm:t>
    </dgm:pt>
    <dgm:pt modelId="{F834A539-6BDC-1743-AD73-EF43895405B9}" type="parTrans" cxnId="{45A2B01E-185D-1546-B31D-7EBCC591889D}">
      <dgm:prSet/>
      <dgm:spPr/>
      <dgm:t>
        <a:bodyPr/>
        <a:lstStyle/>
        <a:p>
          <a:endParaRPr lang="en-US"/>
        </a:p>
      </dgm:t>
    </dgm:pt>
    <dgm:pt modelId="{9E7DBE18-C34E-6D4D-BC64-CD627B45AE8E}" type="sibTrans" cxnId="{45A2B01E-185D-1546-B31D-7EBCC591889D}">
      <dgm:prSet/>
      <dgm:spPr/>
      <dgm:t>
        <a:bodyPr/>
        <a:lstStyle/>
        <a:p>
          <a:endParaRPr lang="en-US"/>
        </a:p>
      </dgm:t>
    </dgm:pt>
    <dgm:pt modelId="{EA120F8F-8DBD-574A-AC3C-DE42AB36DD82}">
      <dgm:prSet phldrT="[Text]"/>
      <dgm:spPr/>
      <dgm:t>
        <a:bodyPr/>
        <a:lstStyle/>
        <a:p>
          <a:r>
            <a:rPr lang="en-US" dirty="0"/>
            <a:t>Module Objectives</a:t>
          </a:r>
        </a:p>
      </dgm:t>
    </dgm:pt>
    <dgm:pt modelId="{0056FD18-2AFE-5246-B130-E4D6AD7C514F}" type="parTrans" cxnId="{740DA98B-CEE8-FE47-A675-93378A9B4BE6}">
      <dgm:prSet/>
      <dgm:spPr/>
      <dgm:t>
        <a:bodyPr/>
        <a:lstStyle/>
        <a:p>
          <a:endParaRPr lang="en-US"/>
        </a:p>
      </dgm:t>
    </dgm:pt>
    <dgm:pt modelId="{90BF6669-5213-8942-BC64-671816F0CF2B}" type="sibTrans" cxnId="{740DA98B-CEE8-FE47-A675-93378A9B4BE6}">
      <dgm:prSet/>
      <dgm:spPr/>
      <dgm:t>
        <a:bodyPr/>
        <a:lstStyle/>
        <a:p>
          <a:endParaRPr lang="en-US"/>
        </a:p>
      </dgm:t>
    </dgm:pt>
    <dgm:pt modelId="{225F5CAE-CC6B-EF4E-B4DC-D48C9D543E50}">
      <dgm:prSet phldrT="[Text]"/>
      <dgm:spPr/>
      <dgm:t>
        <a:bodyPr/>
        <a:lstStyle/>
        <a:p>
          <a:r>
            <a:rPr lang="en-US" dirty="0"/>
            <a:t>Course Level Learning Assessments</a:t>
          </a:r>
        </a:p>
      </dgm:t>
    </dgm:pt>
    <dgm:pt modelId="{0B15B0DA-2AA1-1B43-B965-21F1370735BE}" type="parTrans" cxnId="{F21DF8D0-E4FF-834A-BDFB-AE78F6DBE1EA}">
      <dgm:prSet/>
      <dgm:spPr/>
      <dgm:t>
        <a:bodyPr/>
        <a:lstStyle/>
        <a:p>
          <a:endParaRPr lang="en-US"/>
        </a:p>
      </dgm:t>
    </dgm:pt>
    <dgm:pt modelId="{5B607262-22DB-8B46-A023-B75F5A68D5C0}" type="sibTrans" cxnId="{F21DF8D0-E4FF-834A-BDFB-AE78F6DBE1EA}">
      <dgm:prSet/>
      <dgm:spPr/>
      <dgm:t>
        <a:bodyPr/>
        <a:lstStyle/>
        <a:p>
          <a:endParaRPr lang="en-US"/>
        </a:p>
      </dgm:t>
    </dgm:pt>
    <dgm:pt modelId="{53C76C01-304C-4F4A-A688-0BE5E31B2142}" type="pres">
      <dgm:prSet presAssocID="{FE54B991-90FA-554B-B83F-15C176773624}" presName="Name0" presStyleCnt="0">
        <dgm:presLayoutVars>
          <dgm:dir/>
          <dgm:resizeHandles val="exact"/>
        </dgm:presLayoutVars>
      </dgm:prSet>
      <dgm:spPr/>
    </dgm:pt>
    <dgm:pt modelId="{D06364BB-92A3-E147-B203-5D3190665632}" type="pres">
      <dgm:prSet presAssocID="{FE54B991-90FA-554B-B83F-15C176773624}" presName="cycle" presStyleCnt="0"/>
      <dgm:spPr/>
    </dgm:pt>
    <dgm:pt modelId="{F25D6895-99AE-9148-AB80-2B57965825A8}" type="pres">
      <dgm:prSet presAssocID="{CA7AED4D-71D5-8642-AC71-99A15041BB95}" presName="nodeFirstNode" presStyleLbl="node1" presStyleIdx="0" presStyleCnt="6">
        <dgm:presLayoutVars>
          <dgm:bulletEnabled val="1"/>
        </dgm:presLayoutVars>
      </dgm:prSet>
      <dgm:spPr/>
    </dgm:pt>
    <dgm:pt modelId="{75CE2F9D-281F-074F-A79A-BF25950B9556}" type="pres">
      <dgm:prSet presAssocID="{41AAEE6A-97C5-BE4C-8749-CFC1AAAFFA08}" presName="sibTransFirstNode" presStyleLbl="bgShp" presStyleIdx="0" presStyleCnt="1"/>
      <dgm:spPr/>
    </dgm:pt>
    <dgm:pt modelId="{D6AA94F7-A2F6-E445-9DE0-B9A350DDF234}" type="pres">
      <dgm:prSet presAssocID="{2051B0AB-17F8-584A-A836-C0B26D462C25}" presName="nodeFollowingNodes" presStyleLbl="node1" presStyleIdx="1" presStyleCnt="6">
        <dgm:presLayoutVars>
          <dgm:bulletEnabled val="1"/>
        </dgm:presLayoutVars>
      </dgm:prSet>
      <dgm:spPr/>
    </dgm:pt>
    <dgm:pt modelId="{BA844795-8B3D-7E49-8646-7D6F33CF8257}" type="pres">
      <dgm:prSet presAssocID="{85F4FB50-D33B-874A-9BC3-28B1627C48F3}" presName="nodeFollowingNodes" presStyleLbl="node1" presStyleIdx="2" presStyleCnt="6">
        <dgm:presLayoutVars>
          <dgm:bulletEnabled val="1"/>
        </dgm:presLayoutVars>
      </dgm:prSet>
      <dgm:spPr/>
    </dgm:pt>
    <dgm:pt modelId="{D7BF14EE-D6B6-344B-9911-7FF20083EED3}" type="pres">
      <dgm:prSet presAssocID="{84DC5B07-AE96-E643-8808-033D375427F1}" presName="nodeFollowingNodes" presStyleLbl="node1" presStyleIdx="3" presStyleCnt="6">
        <dgm:presLayoutVars>
          <dgm:bulletEnabled val="1"/>
        </dgm:presLayoutVars>
      </dgm:prSet>
      <dgm:spPr/>
    </dgm:pt>
    <dgm:pt modelId="{D5AF9718-7C5B-FA4D-9F13-0C828BC71B69}" type="pres">
      <dgm:prSet presAssocID="{EA120F8F-8DBD-574A-AC3C-DE42AB36DD82}" presName="nodeFollowingNodes" presStyleLbl="node1" presStyleIdx="4" presStyleCnt="6">
        <dgm:presLayoutVars>
          <dgm:bulletEnabled val="1"/>
        </dgm:presLayoutVars>
      </dgm:prSet>
      <dgm:spPr/>
    </dgm:pt>
    <dgm:pt modelId="{9E0FE8D4-CD6F-294B-B4D7-CDDD2F5A34B6}" type="pres">
      <dgm:prSet presAssocID="{225F5CAE-CC6B-EF4E-B4DC-D48C9D543E50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45A2B01E-185D-1546-B31D-7EBCC591889D}" srcId="{FE54B991-90FA-554B-B83F-15C176773624}" destId="{84DC5B07-AE96-E643-8808-033D375427F1}" srcOrd="3" destOrd="0" parTransId="{F834A539-6BDC-1743-AD73-EF43895405B9}" sibTransId="{9E7DBE18-C34E-6D4D-BC64-CD627B45AE8E}"/>
    <dgm:cxn modelId="{31020420-E49D-8747-AF6D-C7D097FD6752}" srcId="{FE54B991-90FA-554B-B83F-15C176773624}" destId="{85F4FB50-D33B-874A-9BC3-28B1627C48F3}" srcOrd="2" destOrd="0" parTransId="{C4E9C773-AEAC-A847-A789-40975D728E9F}" sibTransId="{03CD3F98-B1C0-D54D-B769-E74136A62A2A}"/>
    <dgm:cxn modelId="{7762CF28-44FB-DA4F-8075-50BEA9383180}" type="presOf" srcId="{85F4FB50-D33B-874A-9BC3-28B1627C48F3}" destId="{BA844795-8B3D-7E49-8646-7D6F33CF8257}" srcOrd="0" destOrd="0" presId="urn:microsoft.com/office/officeart/2005/8/layout/cycle3"/>
    <dgm:cxn modelId="{B8E2022E-0E29-0E41-92B0-1332868E1EBE}" type="presOf" srcId="{84DC5B07-AE96-E643-8808-033D375427F1}" destId="{D7BF14EE-D6B6-344B-9911-7FF20083EED3}" srcOrd="0" destOrd="0" presId="urn:microsoft.com/office/officeart/2005/8/layout/cycle3"/>
    <dgm:cxn modelId="{668C4447-04A7-064E-BF71-ADEE4FF6613C}" type="presOf" srcId="{CA7AED4D-71D5-8642-AC71-99A15041BB95}" destId="{F25D6895-99AE-9148-AB80-2B57965825A8}" srcOrd="0" destOrd="0" presId="urn:microsoft.com/office/officeart/2005/8/layout/cycle3"/>
    <dgm:cxn modelId="{740DA98B-CEE8-FE47-A675-93378A9B4BE6}" srcId="{FE54B991-90FA-554B-B83F-15C176773624}" destId="{EA120F8F-8DBD-574A-AC3C-DE42AB36DD82}" srcOrd="4" destOrd="0" parTransId="{0056FD18-2AFE-5246-B130-E4D6AD7C514F}" sibTransId="{90BF6669-5213-8942-BC64-671816F0CF2B}"/>
    <dgm:cxn modelId="{193A978F-0EB7-B449-9176-49BC566B714E}" type="presOf" srcId="{EA120F8F-8DBD-574A-AC3C-DE42AB36DD82}" destId="{D5AF9718-7C5B-FA4D-9F13-0C828BC71B69}" srcOrd="0" destOrd="0" presId="urn:microsoft.com/office/officeart/2005/8/layout/cycle3"/>
    <dgm:cxn modelId="{41D609A0-5C2A-6741-BC38-354EE81AE3BB}" srcId="{FE54B991-90FA-554B-B83F-15C176773624}" destId="{2051B0AB-17F8-584A-A836-C0B26D462C25}" srcOrd="1" destOrd="0" parTransId="{38FA9699-47CE-7449-A671-988CEC271DCF}" sibTransId="{A98AA279-1D80-854D-8678-2F56BD5A234F}"/>
    <dgm:cxn modelId="{79A5A2BE-E222-DE45-88EF-AC651419750B}" srcId="{FE54B991-90FA-554B-B83F-15C176773624}" destId="{CA7AED4D-71D5-8642-AC71-99A15041BB95}" srcOrd="0" destOrd="0" parTransId="{02EFE7B9-1DE4-BE4E-9004-CB574B207C63}" sibTransId="{41AAEE6A-97C5-BE4C-8749-CFC1AAAFFA08}"/>
    <dgm:cxn modelId="{F21DF8D0-E4FF-834A-BDFB-AE78F6DBE1EA}" srcId="{FE54B991-90FA-554B-B83F-15C176773624}" destId="{225F5CAE-CC6B-EF4E-B4DC-D48C9D543E50}" srcOrd="5" destOrd="0" parTransId="{0B15B0DA-2AA1-1B43-B965-21F1370735BE}" sibTransId="{5B607262-22DB-8B46-A023-B75F5A68D5C0}"/>
    <dgm:cxn modelId="{C3AED4E1-2DAE-BD43-8A40-4FA27358E4A8}" type="presOf" srcId="{2051B0AB-17F8-584A-A836-C0B26D462C25}" destId="{D6AA94F7-A2F6-E445-9DE0-B9A350DDF234}" srcOrd="0" destOrd="0" presId="urn:microsoft.com/office/officeart/2005/8/layout/cycle3"/>
    <dgm:cxn modelId="{BDAB02E2-554F-124A-BE55-DF40A7C36C2F}" type="presOf" srcId="{225F5CAE-CC6B-EF4E-B4DC-D48C9D543E50}" destId="{9E0FE8D4-CD6F-294B-B4D7-CDDD2F5A34B6}" srcOrd="0" destOrd="0" presId="urn:microsoft.com/office/officeart/2005/8/layout/cycle3"/>
    <dgm:cxn modelId="{BC29A6EB-0826-B24E-9755-E4A1EA6A9556}" type="presOf" srcId="{FE54B991-90FA-554B-B83F-15C176773624}" destId="{53C76C01-304C-4F4A-A688-0BE5E31B2142}" srcOrd="0" destOrd="0" presId="urn:microsoft.com/office/officeart/2005/8/layout/cycle3"/>
    <dgm:cxn modelId="{18EA17FA-DFF9-5A45-865B-D6215C7DB976}" type="presOf" srcId="{41AAEE6A-97C5-BE4C-8749-CFC1AAAFFA08}" destId="{75CE2F9D-281F-074F-A79A-BF25950B9556}" srcOrd="0" destOrd="0" presId="urn:microsoft.com/office/officeart/2005/8/layout/cycle3"/>
    <dgm:cxn modelId="{8713D05E-4CB9-2942-80C5-F94FC86E288F}" type="presParOf" srcId="{53C76C01-304C-4F4A-A688-0BE5E31B2142}" destId="{D06364BB-92A3-E147-B203-5D3190665632}" srcOrd="0" destOrd="0" presId="urn:microsoft.com/office/officeart/2005/8/layout/cycle3"/>
    <dgm:cxn modelId="{F7129757-D563-5D46-B4A4-654F94BC1A8D}" type="presParOf" srcId="{D06364BB-92A3-E147-B203-5D3190665632}" destId="{F25D6895-99AE-9148-AB80-2B57965825A8}" srcOrd="0" destOrd="0" presId="urn:microsoft.com/office/officeart/2005/8/layout/cycle3"/>
    <dgm:cxn modelId="{B7E67925-E9B0-7546-A0C0-1563055D2B32}" type="presParOf" srcId="{D06364BB-92A3-E147-B203-5D3190665632}" destId="{75CE2F9D-281F-074F-A79A-BF25950B9556}" srcOrd="1" destOrd="0" presId="urn:microsoft.com/office/officeart/2005/8/layout/cycle3"/>
    <dgm:cxn modelId="{5495BAE8-5E02-CF47-A9BF-60B584741DE8}" type="presParOf" srcId="{D06364BB-92A3-E147-B203-5D3190665632}" destId="{D6AA94F7-A2F6-E445-9DE0-B9A350DDF234}" srcOrd="2" destOrd="0" presId="urn:microsoft.com/office/officeart/2005/8/layout/cycle3"/>
    <dgm:cxn modelId="{D6C0D268-4706-6F4F-B9F5-354F267A7D72}" type="presParOf" srcId="{D06364BB-92A3-E147-B203-5D3190665632}" destId="{BA844795-8B3D-7E49-8646-7D6F33CF8257}" srcOrd="3" destOrd="0" presId="urn:microsoft.com/office/officeart/2005/8/layout/cycle3"/>
    <dgm:cxn modelId="{26DF85DE-5C5F-9A40-A662-956A7A72D125}" type="presParOf" srcId="{D06364BB-92A3-E147-B203-5D3190665632}" destId="{D7BF14EE-D6B6-344B-9911-7FF20083EED3}" srcOrd="4" destOrd="0" presId="urn:microsoft.com/office/officeart/2005/8/layout/cycle3"/>
    <dgm:cxn modelId="{9500C57B-5C63-6A49-9187-7D69809A6538}" type="presParOf" srcId="{D06364BB-92A3-E147-B203-5D3190665632}" destId="{D5AF9718-7C5B-FA4D-9F13-0C828BC71B69}" srcOrd="5" destOrd="0" presId="urn:microsoft.com/office/officeart/2005/8/layout/cycle3"/>
    <dgm:cxn modelId="{886CE23B-DB94-924D-9F9C-194F8D98C42F}" type="presParOf" srcId="{D06364BB-92A3-E147-B203-5D3190665632}" destId="{9E0FE8D4-CD6F-294B-B4D7-CDDD2F5A34B6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E70BF6-3A5F-4342-BF8B-9BFF09913A24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0D671D34-CDE1-1042-AF2C-403A807F8022}">
      <dgm:prSet phldrT="[Text]"/>
      <dgm:spPr/>
      <dgm:t>
        <a:bodyPr/>
        <a:lstStyle/>
        <a:p>
          <a:r>
            <a:rPr lang="en-US" dirty="0"/>
            <a:t>Education and Q&amp;</a:t>
          </a:r>
          <a:r>
            <a:rPr lang="en-US"/>
            <a:t>A sessions</a:t>
          </a:r>
          <a:endParaRPr lang="en-US" dirty="0"/>
        </a:p>
      </dgm:t>
    </dgm:pt>
    <dgm:pt modelId="{5DB36F8D-4E7D-6F4E-8591-55CCA45A32AE}" type="parTrans" cxnId="{A67B1354-254B-634D-864C-1AA126E35A76}">
      <dgm:prSet/>
      <dgm:spPr/>
      <dgm:t>
        <a:bodyPr/>
        <a:lstStyle/>
        <a:p>
          <a:endParaRPr lang="en-US"/>
        </a:p>
      </dgm:t>
    </dgm:pt>
    <dgm:pt modelId="{9664874D-ECFD-A04C-B396-4270DFFDA797}" type="sibTrans" cxnId="{A67B1354-254B-634D-864C-1AA126E35A76}">
      <dgm:prSet/>
      <dgm:spPr/>
      <dgm:t>
        <a:bodyPr/>
        <a:lstStyle/>
        <a:p>
          <a:endParaRPr lang="en-US"/>
        </a:p>
      </dgm:t>
    </dgm:pt>
    <dgm:pt modelId="{0F5A1443-5A94-0147-8174-8459C33F2B2F}" type="pres">
      <dgm:prSet presAssocID="{CCE70BF6-3A5F-4342-BF8B-9BFF09913A24}" presName="Name0" presStyleCnt="0">
        <dgm:presLayoutVars>
          <dgm:dir/>
          <dgm:animLvl val="lvl"/>
          <dgm:resizeHandles val="exact"/>
        </dgm:presLayoutVars>
      </dgm:prSet>
      <dgm:spPr/>
    </dgm:pt>
    <dgm:pt modelId="{62128F9C-EA09-3C4A-80D5-4CFED180123D}" type="pres">
      <dgm:prSet presAssocID="{0D671D34-CDE1-1042-AF2C-403A807F8022}" presName="Name8" presStyleCnt="0"/>
      <dgm:spPr/>
    </dgm:pt>
    <dgm:pt modelId="{15C45D5C-9D3F-C948-A742-38C4941F61B6}" type="pres">
      <dgm:prSet presAssocID="{0D671D34-CDE1-1042-AF2C-403A807F8022}" presName="level" presStyleLbl="node1" presStyleIdx="0" presStyleCnt="1">
        <dgm:presLayoutVars>
          <dgm:chMax val="1"/>
          <dgm:bulletEnabled val="1"/>
        </dgm:presLayoutVars>
      </dgm:prSet>
      <dgm:spPr/>
    </dgm:pt>
    <dgm:pt modelId="{EF750212-74A9-754F-B6CD-2C821C11F52D}" type="pres">
      <dgm:prSet presAssocID="{0D671D34-CDE1-1042-AF2C-403A807F802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08D4248-E527-8D47-8A95-F33719D3C7C3}" type="presOf" srcId="{CCE70BF6-3A5F-4342-BF8B-9BFF09913A24}" destId="{0F5A1443-5A94-0147-8174-8459C33F2B2F}" srcOrd="0" destOrd="0" presId="urn:microsoft.com/office/officeart/2005/8/layout/pyramid3"/>
    <dgm:cxn modelId="{F6108A53-CB32-6449-83A0-D4E8C8FD759C}" type="presOf" srcId="{0D671D34-CDE1-1042-AF2C-403A807F8022}" destId="{EF750212-74A9-754F-B6CD-2C821C11F52D}" srcOrd="1" destOrd="0" presId="urn:microsoft.com/office/officeart/2005/8/layout/pyramid3"/>
    <dgm:cxn modelId="{A67B1354-254B-634D-864C-1AA126E35A76}" srcId="{CCE70BF6-3A5F-4342-BF8B-9BFF09913A24}" destId="{0D671D34-CDE1-1042-AF2C-403A807F8022}" srcOrd="0" destOrd="0" parTransId="{5DB36F8D-4E7D-6F4E-8591-55CCA45A32AE}" sibTransId="{9664874D-ECFD-A04C-B396-4270DFFDA797}"/>
    <dgm:cxn modelId="{609D28D3-F697-BA4F-BD05-05E964963D02}" type="presOf" srcId="{0D671D34-CDE1-1042-AF2C-403A807F8022}" destId="{15C45D5C-9D3F-C948-A742-38C4941F61B6}" srcOrd="0" destOrd="0" presId="urn:microsoft.com/office/officeart/2005/8/layout/pyramid3"/>
    <dgm:cxn modelId="{9571508C-4171-9D41-95DC-F965C963D1B4}" type="presParOf" srcId="{0F5A1443-5A94-0147-8174-8459C33F2B2F}" destId="{62128F9C-EA09-3C4A-80D5-4CFED180123D}" srcOrd="0" destOrd="0" presId="urn:microsoft.com/office/officeart/2005/8/layout/pyramid3"/>
    <dgm:cxn modelId="{C8356F63-999E-714F-AA71-4A5F4503D5AE}" type="presParOf" srcId="{62128F9C-EA09-3C4A-80D5-4CFED180123D}" destId="{15C45D5C-9D3F-C948-A742-38C4941F61B6}" srcOrd="0" destOrd="0" presId="urn:microsoft.com/office/officeart/2005/8/layout/pyramid3"/>
    <dgm:cxn modelId="{2A9C1341-69B9-B545-B9A3-179444460E98}" type="presParOf" srcId="{62128F9C-EA09-3C4A-80D5-4CFED180123D}" destId="{EF750212-74A9-754F-B6CD-2C821C11F52D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E70BF6-3A5F-4342-BF8B-9BFF09913A24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7BB3DF2F-9D5F-6343-A91D-B95F31A2DFAA}">
      <dgm:prSet phldrT="[Text]"/>
      <dgm:spPr/>
      <dgm:t>
        <a:bodyPr/>
        <a:lstStyle/>
        <a:p>
          <a:r>
            <a:rPr lang="en-US" dirty="0"/>
            <a:t>Email campaign for L.O. suggestions</a:t>
          </a:r>
        </a:p>
      </dgm:t>
    </dgm:pt>
    <dgm:pt modelId="{C94A8FC6-8D5E-AC4C-B6BC-F8DFB462CA32}" type="parTrans" cxnId="{067F1ED8-1F99-C54B-AED7-DB9576F8E854}">
      <dgm:prSet/>
      <dgm:spPr/>
      <dgm:t>
        <a:bodyPr/>
        <a:lstStyle/>
        <a:p>
          <a:endParaRPr lang="en-US"/>
        </a:p>
      </dgm:t>
    </dgm:pt>
    <dgm:pt modelId="{C6229899-89A1-4C4D-B28C-1D061EB528DD}" type="sibTrans" cxnId="{067F1ED8-1F99-C54B-AED7-DB9576F8E854}">
      <dgm:prSet/>
      <dgm:spPr/>
      <dgm:t>
        <a:bodyPr/>
        <a:lstStyle/>
        <a:p>
          <a:endParaRPr lang="en-US"/>
        </a:p>
      </dgm:t>
    </dgm:pt>
    <dgm:pt modelId="{0D671D34-CDE1-1042-AF2C-403A807F8022}">
      <dgm:prSet phldrT="[Text]"/>
      <dgm:spPr/>
      <dgm:t>
        <a:bodyPr/>
        <a:lstStyle/>
        <a:p>
          <a:r>
            <a:rPr lang="en-US" dirty="0"/>
            <a:t>Education and Q&amp;</a:t>
          </a:r>
          <a:r>
            <a:rPr lang="en-US"/>
            <a:t>A sessions</a:t>
          </a:r>
          <a:endParaRPr lang="en-US" dirty="0"/>
        </a:p>
      </dgm:t>
    </dgm:pt>
    <dgm:pt modelId="{5DB36F8D-4E7D-6F4E-8591-55CCA45A32AE}" type="parTrans" cxnId="{A67B1354-254B-634D-864C-1AA126E35A76}">
      <dgm:prSet/>
      <dgm:spPr/>
      <dgm:t>
        <a:bodyPr/>
        <a:lstStyle/>
        <a:p>
          <a:endParaRPr lang="en-US"/>
        </a:p>
      </dgm:t>
    </dgm:pt>
    <dgm:pt modelId="{9664874D-ECFD-A04C-B396-4270DFFDA797}" type="sibTrans" cxnId="{A67B1354-254B-634D-864C-1AA126E35A76}">
      <dgm:prSet/>
      <dgm:spPr/>
      <dgm:t>
        <a:bodyPr/>
        <a:lstStyle/>
        <a:p>
          <a:endParaRPr lang="en-US"/>
        </a:p>
      </dgm:t>
    </dgm:pt>
    <dgm:pt modelId="{0F5A1443-5A94-0147-8174-8459C33F2B2F}" type="pres">
      <dgm:prSet presAssocID="{CCE70BF6-3A5F-4342-BF8B-9BFF09913A24}" presName="Name0" presStyleCnt="0">
        <dgm:presLayoutVars>
          <dgm:dir/>
          <dgm:animLvl val="lvl"/>
          <dgm:resizeHandles val="exact"/>
        </dgm:presLayoutVars>
      </dgm:prSet>
      <dgm:spPr/>
    </dgm:pt>
    <dgm:pt modelId="{62128F9C-EA09-3C4A-80D5-4CFED180123D}" type="pres">
      <dgm:prSet presAssocID="{0D671D34-CDE1-1042-AF2C-403A807F8022}" presName="Name8" presStyleCnt="0"/>
      <dgm:spPr/>
    </dgm:pt>
    <dgm:pt modelId="{15C45D5C-9D3F-C948-A742-38C4941F61B6}" type="pres">
      <dgm:prSet presAssocID="{0D671D34-CDE1-1042-AF2C-403A807F8022}" presName="level" presStyleLbl="node1" presStyleIdx="0" presStyleCnt="2">
        <dgm:presLayoutVars>
          <dgm:chMax val="1"/>
          <dgm:bulletEnabled val="1"/>
        </dgm:presLayoutVars>
      </dgm:prSet>
      <dgm:spPr/>
    </dgm:pt>
    <dgm:pt modelId="{EF750212-74A9-754F-B6CD-2C821C11F52D}" type="pres">
      <dgm:prSet presAssocID="{0D671D34-CDE1-1042-AF2C-403A807F80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EC50A3-0029-E848-9864-A562A8AF2001}" type="pres">
      <dgm:prSet presAssocID="{7BB3DF2F-9D5F-6343-A91D-B95F31A2DFAA}" presName="Name8" presStyleCnt="0"/>
      <dgm:spPr/>
    </dgm:pt>
    <dgm:pt modelId="{11F9ABE7-F7BA-4340-BE52-040F53623DA8}" type="pres">
      <dgm:prSet presAssocID="{7BB3DF2F-9D5F-6343-A91D-B95F31A2DFAA}" presName="level" presStyleLbl="node1" presStyleIdx="1" presStyleCnt="2">
        <dgm:presLayoutVars>
          <dgm:chMax val="1"/>
          <dgm:bulletEnabled val="1"/>
        </dgm:presLayoutVars>
      </dgm:prSet>
      <dgm:spPr/>
    </dgm:pt>
    <dgm:pt modelId="{A3290691-B0B5-5245-AF44-45DC84C5D688}" type="pres">
      <dgm:prSet presAssocID="{7BB3DF2F-9D5F-6343-A91D-B95F31A2DFA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08D4248-E527-8D47-8A95-F33719D3C7C3}" type="presOf" srcId="{CCE70BF6-3A5F-4342-BF8B-9BFF09913A24}" destId="{0F5A1443-5A94-0147-8174-8459C33F2B2F}" srcOrd="0" destOrd="0" presId="urn:microsoft.com/office/officeart/2005/8/layout/pyramid3"/>
    <dgm:cxn modelId="{F6108A53-CB32-6449-83A0-D4E8C8FD759C}" type="presOf" srcId="{0D671D34-CDE1-1042-AF2C-403A807F8022}" destId="{EF750212-74A9-754F-B6CD-2C821C11F52D}" srcOrd="1" destOrd="0" presId="urn:microsoft.com/office/officeart/2005/8/layout/pyramid3"/>
    <dgm:cxn modelId="{A67B1354-254B-634D-864C-1AA126E35A76}" srcId="{CCE70BF6-3A5F-4342-BF8B-9BFF09913A24}" destId="{0D671D34-CDE1-1042-AF2C-403A807F8022}" srcOrd="0" destOrd="0" parTransId="{5DB36F8D-4E7D-6F4E-8591-55CCA45A32AE}" sibTransId="{9664874D-ECFD-A04C-B396-4270DFFDA797}"/>
    <dgm:cxn modelId="{609D28D3-F697-BA4F-BD05-05E964963D02}" type="presOf" srcId="{0D671D34-CDE1-1042-AF2C-403A807F8022}" destId="{15C45D5C-9D3F-C948-A742-38C4941F61B6}" srcOrd="0" destOrd="0" presId="urn:microsoft.com/office/officeart/2005/8/layout/pyramid3"/>
    <dgm:cxn modelId="{067F1ED8-1F99-C54B-AED7-DB9576F8E854}" srcId="{CCE70BF6-3A5F-4342-BF8B-9BFF09913A24}" destId="{7BB3DF2F-9D5F-6343-A91D-B95F31A2DFAA}" srcOrd="1" destOrd="0" parTransId="{C94A8FC6-8D5E-AC4C-B6BC-F8DFB462CA32}" sibTransId="{C6229899-89A1-4C4D-B28C-1D061EB528DD}"/>
    <dgm:cxn modelId="{440C40E1-DEC0-E945-A7FE-418748E07993}" type="presOf" srcId="{7BB3DF2F-9D5F-6343-A91D-B95F31A2DFAA}" destId="{11F9ABE7-F7BA-4340-BE52-040F53623DA8}" srcOrd="0" destOrd="0" presId="urn:microsoft.com/office/officeart/2005/8/layout/pyramid3"/>
    <dgm:cxn modelId="{ADDD1FE9-605A-C142-A2A1-F5D731E17C86}" type="presOf" srcId="{7BB3DF2F-9D5F-6343-A91D-B95F31A2DFAA}" destId="{A3290691-B0B5-5245-AF44-45DC84C5D688}" srcOrd="1" destOrd="0" presId="urn:microsoft.com/office/officeart/2005/8/layout/pyramid3"/>
    <dgm:cxn modelId="{9571508C-4171-9D41-95DC-F965C963D1B4}" type="presParOf" srcId="{0F5A1443-5A94-0147-8174-8459C33F2B2F}" destId="{62128F9C-EA09-3C4A-80D5-4CFED180123D}" srcOrd="0" destOrd="0" presId="urn:microsoft.com/office/officeart/2005/8/layout/pyramid3"/>
    <dgm:cxn modelId="{C8356F63-999E-714F-AA71-4A5F4503D5AE}" type="presParOf" srcId="{62128F9C-EA09-3C4A-80D5-4CFED180123D}" destId="{15C45D5C-9D3F-C948-A742-38C4941F61B6}" srcOrd="0" destOrd="0" presId="urn:microsoft.com/office/officeart/2005/8/layout/pyramid3"/>
    <dgm:cxn modelId="{2A9C1341-69B9-B545-B9A3-179444460E98}" type="presParOf" srcId="{62128F9C-EA09-3C4A-80D5-4CFED180123D}" destId="{EF750212-74A9-754F-B6CD-2C821C11F52D}" srcOrd="1" destOrd="0" presId="urn:microsoft.com/office/officeart/2005/8/layout/pyramid3"/>
    <dgm:cxn modelId="{B52C45D3-42EA-4141-93EA-E6C2FC8DD5A5}" type="presParOf" srcId="{0F5A1443-5A94-0147-8174-8459C33F2B2F}" destId="{72EC50A3-0029-E848-9864-A562A8AF2001}" srcOrd="1" destOrd="0" presId="urn:microsoft.com/office/officeart/2005/8/layout/pyramid3"/>
    <dgm:cxn modelId="{0AD9AC1E-6C31-E44D-98BF-557067414C40}" type="presParOf" srcId="{72EC50A3-0029-E848-9864-A562A8AF2001}" destId="{11F9ABE7-F7BA-4340-BE52-040F53623DA8}" srcOrd="0" destOrd="0" presId="urn:microsoft.com/office/officeart/2005/8/layout/pyramid3"/>
    <dgm:cxn modelId="{01361C83-B37E-974C-90CB-F6BF1FB0B050}" type="presParOf" srcId="{72EC50A3-0029-E848-9864-A562A8AF2001}" destId="{A3290691-B0B5-5245-AF44-45DC84C5D688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70BF6-3A5F-4342-BF8B-9BFF09913A24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7BB3DF2F-9D5F-6343-A91D-B95F31A2DFAA}">
      <dgm:prSet phldrT="[Text]"/>
      <dgm:spPr/>
      <dgm:t>
        <a:bodyPr/>
        <a:lstStyle/>
        <a:p>
          <a:r>
            <a:rPr lang="en-US" dirty="0"/>
            <a:t>Email campaign for L.O. suggestions</a:t>
          </a:r>
        </a:p>
      </dgm:t>
    </dgm:pt>
    <dgm:pt modelId="{C94A8FC6-8D5E-AC4C-B6BC-F8DFB462CA32}" type="parTrans" cxnId="{067F1ED8-1F99-C54B-AED7-DB9576F8E854}">
      <dgm:prSet/>
      <dgm:spPr/>
      <dgm:t>
        <a:bodyPr/>
        <a:lstStyle/>
        <a:p>
          <a:endParaRPr lang="en-US"/>
        </a:p>
      </dgm:t>
    </dgm:pt>
    <dgm:pt modelId="{C6229899-89A1-4C4D-B28C-1D061EB528DD}" type="sibTrans" cxnId="{067F1ED8-1F99-C54B-AED7-DB9576F8E854}">
      <dgm:prSet/>
      <dgm:spPr/>
      <dgm:t>
        <a:bodyPr/>
        <a:lstStyle/>
        <a:p>
          <a:endParaRPr lang="en-US"/>
        </a:p>
      </dgm:t>
    </dgm:pt>
    <dgm:pt modelId="{A143C7F9-BB61-BD48-BC19-359421EDEBEB}">
      <dgm:prSet phldrT="[Text]"/>
      <dgm:spPr/>
      <dgm:t>
        <a:bodyPr/>
        <a:lstStyle/>
        <a:p>
          <a:r>
            <a:rPr lang="en-US" dirty="0"/>
            <a:t>Town Hall Discussion</a:t>
          </a:r>
        </a:p>
      </dgm:t>
    </dgm:pt>
    <dgm:pt modelId="{5F34BE45-DE4D-CC49-BBAD-4F5E01900A22}" type="parTrans" cxnId="{10AC9980-6519-ED4E-9B28-64FBE79B50A8}">
      <dgm:prSet/>
      <dgm:spPr/>
      <dgm:t>
        <a:bodyPr/>
        <a:lstStyle/>
        <a:p>
          <a:endParaRPr lang="en-US"/>
        </a:p>
      </dgm:t>
    </dgm:pt>
    <dgm:pt modelId="{B412CDA3-071F-C44D-8084-6F5CA44DE716}" type="sibTrans" cxnId="{10AC9980-6519-ED4E-9B28-64FBE79B50A8}">
      <dgm:prSet/>
      <dgm:spPr/>
      <dgm:t>
        <a:bodyPr/>
        <a:lstStyle/>
        <a:p>
          <a:endParaRPr lang="en-US"/>
        </a:p>
      </dgm:t>
    </dgm:pt>
    <dgm:pt modelId="{0D671D34-CDE1-1042-AF2C-403A807F8022}">
      <dgm:prSet phldrT="[Text]"/>
      <dgm:spPr/>
      <dgm:t>
        <a:bodyPr/>
        <a:lstStyle/>
        <a:p>
          <a:r>
            <a:rPr lang="en-US" dirty="0"/>
            <a:t>Education and Q&amp;</a:t>
          </a:r>
          <a:r>
            <a:rPr lang="en-US"/>
            <a:t>A sessions</a:t>
          </a:r>
          <a:endParaRPr lang="en-US" dirty="0"/>
        </a:p>
      </dgm:t>
    </dgm:pt>
    <dgm:pt modelId="{5DB36F8D-4E7D-6F4E-8591-55CCA45A32AE}" type="parTrans" cxnId="{A67B1354-254B-634D-864C-1AA126E35A76}">
      <dgm:prSet/>
      <dgm:spPr/>
      <dgm:t>
        <a:bodyPr/>
        <a:lstStyle/>
        <a:p>
          <a:endParaRPr lang="en-US"/>
        </a:p>
      </dgm:t>
    </dgm:pt>
    <dgm:pt modelId="{9664874D-ECFD-A04C-B396-4270DFFDA797}" type="sibTrans" cxnId="{A67B1354-254B-634D-864C-1AA126E35A76}">
      <dgm:prSet/>
      <dgm:spPr/>
      <dgm:t>
        <a:bodyPr/>
        <a:lstStyle/>
        <a:p>
          <a:endParaRPr lang="en-US"/>
        </a:p>
      </dgm:t>
    </dgm:pt>
    <dgm:pt modelId="{0F5A1443-5A94-0147-8174-8459C33F2B2F}" type="pres">
      <dgm:prSet presAssocID="{CCE70BF6-3A5F-4342-BF8B-9BFF09913A24}" presName="Name0" presStyleCnt="0">
        <dgm:presLayoutVars>
          <dgm:dir/>
          <dgm:animLvl val="lvl"/>
          <dgm:resizeHandles val="exact"/>
        </dgm:presLayoutVars>
      </dgm:prSet>
      <dgm:spPr/>
    </dgm:pt>
    <dgm:pt modelId="{62128F9C-EA09-3C4A-80D5-4CFED180123D}" type="pres">
      <dgm:prSet presAssocID="{0D671D34-CDE1-1042-AF2C-403A807F8022}" presName="Name8" presStyleCnt="0"/>
      <dgm:spPr/>
    </dgm:pt>
    <dgm:pt modelId="{15C45D5C-9D3F-C948-A742-38C4941F61B6}" type="pres">
      <dgm:prSet presAssocID="{0D671D34-CDE1-1042-AF2C-403A807F8022}" presName="level" presStyleLbl="node1" presStyleIdx="0" presStyleCnt="3">
        <dgm:presLayoutVars>
          <dgm:chMax val="1"/>
          <dgm:bulletEnabled val="1"/>
        </dgm:presLayoutVars>
      </dgm:prSet>
      <dgm:spPr/>
    </dgm:pt>
    <dgm:pt modelId="{EF750212-74A9-754F-B6CD-2C821C11F52D}" type="pres">
      <dgm:prSet presAssocID="{0D671D34-CDE1-1042-AF2C-403A807F80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EC50A3-0029-E848-9864-A562A8AF2001}" type="pres">
      <dgm:prSet presAssocID="{7BB3DF2F-9D5F-6343-A91D-B95F31A2DFAA}" presName="Name8" presStyleCnt="0"/>
      <dgm:spPr/>
    </dgm:pt>
    <dgm:pt modelId="{11F9ABE7-F7BA-4340-BE52-040F53623DA8}" type="pres">
      <dgm:prSet presAssocID="{7BB3DF2F-9D5F-6343-A91D-B95F31A2DFAA}" presName="level" presStyleLbl="node1" presStyleIdx="1" presStyleCnt="3">
        <dgm:presLayoutVars>
          <dgm:chMax val="1"/>
          <dgm:bulletEnabled val="1"/>
        </dgm:presLayoutVars>
      </dgm:prSet>
      <dgm:spPr/>
    </dgm:pt>
    <dgm:pt modelId="{A3290691-B0B5-5245-AF44-45DC84C5D688}" type="pres">
      <dgm:prSet presAssocID="{7BB3DF2F-9D5F-6343-A91D-B95F31A2DF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46EE20-57CB-4847-8701-56466BB56CFC}" type="pres">
      <dgm:prSet presAssocID="{A143C7F9-BB61-BD48-BC19-359421EDEBEB}" presName="Name8" presStyleCnt="0"/>
      <dgm:spPr/>
    </dgm:pt>
    <dgm:pt modelId="{85BE96E4-E3F4-1742-8BFB-4B64B4A6160A}" type="pres">
      <dgm:prSet presAssocID="{A143C7F9-BB61-BD48-BC19-359421EDEBEB}" presName="level" presStyleLbl="node1" presStyleIdx="2" presStyleCnt="3">
        <dgm:presLayoutVars>
          <dgm:chMax val="1"/>
          <dgm:bulletEnabled val="1"/>
        </dgm:presLayoutVars>
      </dgm:prSet>
      <dgm:spPr/>
    </dgm:pt>
    <dgm:pt modelId="{613836B1-7E76-7045-BC2D-0C09DE74A7A2}" type="pres">
      <dgm:prSet presAssocID="{A143C7F9-BB61-BD48-BC19-359421EDEBEB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9A33433-C3F9-494B-B776-7B1B5F626BE3}" type="presOf" srcId="{A143C7F9-BB61-BD48-BC19-359421EDEBEB}" destId="{613836B1-7E76-7045-BC2D-0C09DE74A7A2}" srcOrd="1" destOrd="0" presId="urn:microsoft.com/office/officeart/2005/8/layout/pyramid3"/>
    <dgm:cxn modelId="{608D4248-E527-8D47-8A95-F33719D3C7C3}" type="presOf" srcId="{CCE70BF6-3A5F-4342-BF8B-9BFF09913A24}" destId="{0F5A1443-5A94-0147-8174-8459C33F2B2F}" srcOrd="0" destOrd="0" presId="urn:microsoft.com/office/officeart/2005/8/layout/pyramid3"/>
    <dgm:cxn modelId="{F6108A53-CB32-6449-83A0-D4E8C8FD759C}" type="presOf" srcId="{0D671D34-CDE1-1042-AF2C-403A807F8022}" destId="{EF750212-74A9-754F-B6CD-2C821C11F52D}" srcOrd="1" destOrd="0" presId="urn:microsoft.com/office/officeart/2005/8/layout/pyramid3"/>
    <dgm:cxn modelId="{A67B1354-254B-634D-864C-1AA126E35A76}" srcId="{CCE70BF6-3A5F-4342-BF8B-9BFF09913A24}" destId="{0D671D34-CDE1-1042-AF2C-403A807F8022}" srcOrd="0" destOrd="0" parTransId="{5DB36F8D-4E7D-6F4E-8591-55CCA45A32AE}" sibTransId="{9664874D-ECFD-A04C-B396-4270DFFDA797}"/>
    <dgm:cxn modelId="{10AC9980-6519-ED4E-9B28-64FBE79B50A8}" srcId="{CCE70BF6-3A5F-4342-BF8B-9BFF09913A24}" destId="{A143C7F9-BB61-BD48-BC19-359421EDEBEB}" srcOrd="2" destOrd="0" parTransId="{5F34BE45-DE4D-CC49-BBAD-4F5E01900A22}" sibTransId="{B412CDA3-071F-C44D-8084-6F5CA44DE716}"/>
    <dgm:cxn modelId="{609D28D3-F697-BA4F-BD05-05E964963D02}" type="presOf" srcId="{0D671D34-CDE1-1042-AF2C-403A807F8022}" destId="{15C45D5C-9D3F-C948-A742-38C4941F61B6}" srcOrd="0" destOrd="0" presId="urn:microsoft.com/office/officeart/2005/8/layout/pyramid3"/>
    <dgm:cxn modelId="{067F1ED8-1F99-C54B-AED7-DB9576F8E854}" srcId="{CCE70BF6-3A5F-4342-BF8B-9BFF09913A24}" destId="{7BB3DF2F-9D5F-6343-A91D-B95F31A2DFAA}" srcOrd="1" destOrd="0" parTransId="{C94A8FC6-8D5E-AC4C-B6BC-F8DFB462CA32}" sibTransId="{C6229899-89A1-4C4D-B28C-1D061EB528DD}"/>
    <dgm:cxn modelId="{440C40E1-DEC0-E945-A7FE-418748E07993}" type="presOf" srcId="{7BB3DF2F-9D5F-6343-A91D-B95F31A2DFAA}" destId="{11F9ABE7-F7BA-4340-BE52-040F53623DA8}" srcOrd="0" destOrd="0" presId="urn:microsoft.com/office/officeart/2005/8/layout/pyramid3"/>
    <dgm:cxn modelId="{1B47FCE1-0F4A-F042-ACAE-29A9373F79AC}" type="presOf" srcId="{A143C7F9-BB61-BD48-BC19-359421EDEBEB}" destId="{85BE96E4-E3F4-1742-8BFB-4B64B4A6160A}" srcOrd="0" destOrd="0" presId="urn:microsoft.com/office/officeart/2005/8/layout/pyramid3"/>
    <dgm:cxn modelId="{ADDD1FE9-605A-C142-A2A1-F5D731E17C86}" type="presOf" srcId="{7BB3DF2F-9D5F-6343-A91D-B95F31A2DFAA}" destId="{A3290691-B0B5-5245-AF44-45DC84C5D688}" srcOrd="1" destOrd="0" presId="urn:microsoft.com/office/officeart/2005/8/layout/pyramid3"/>
    <dgm:cxn modelId="{9571508C-4171-9D41-95DC-F965C963D1B4}" type="presParOf" srcId="{0F5A1443-5A94-0147-8174-8459C33F2B2F}" destId="{62128F9C-EA09-3C4A-80D5-4CFED180123D}" srcOrd="0" destOrd="0" presId="urn:microsoft.com/office/officeart/2005/8/layout/pyramid3"/>
    <dgm:cxn modelId="{C8356F63-999E-714F-AA71-4A5F4503D5AE}" type="presParOf" srcId="{62128F9C-EA09-3C4A-80D5-4CFED180123D}" destId="{15C45D5C-9D3F-C948-A742-38C4941F61B6}" srcOrd="0" destOrd="0" presId="urn:microsoft.com/office/officeart/2005/8/layout/pyramid3"/>
    <dgm:cxn modelId="{2A9C1341-69B9-B545-B9A3-179444460E98}" type="presParOf" srcId="{62128F9C-EA09-3C4A-80D5-4CFED180123D}" destId="{EF750212-74A9-754F-B6CD-2C821C11F52D}" srcOrd="1" destOrd="0" presId="urn:microsoft.com/office/officeart/2005/8/layout/pyramid3"/>
    <dgm:cxn modelId="{B52C45D3-42EA-4141-93EA-E6C2FC8DD5A5}" type="presParOf" srcId="{0F5A1443-5A94-0147-8174-8459C33F2B2F}" destId="{72EC50A3-0029-E848-9864-A562A8AF2001}" srcOrd="1" destOrd="0" presId="urn:microsoft.com/office/officeart/2005/8/layout/pyramid3"/>
    <dgm:cxn modelId="{0AD9AC1E-6C31-E44D-98BF-557067414C40}" type="presParOf" srcId="{72EC50A3-0029-E848-9864-A562A8AF2001}" destId="{11F9ABE7-F7BA-4340-BE52-040F53623DA8}" srcOrd="0" destOrd="0" presId="urn:microsoft.com/office/officeart/2005/8/layout/pyramid3"/>
    <dgm:cxn modelId="{01361C83-B37E-974C-90CB-F6BF1FB0B050}" type="presParOf" srcId="{72EC50A3-0029-E848-9864-A562A8AF2001}" destId="{A3290691-B0B5-5245-AF44-45DC84C5D688}" srcOrd="1" destOrd="0" presId="urn:microsoft.com/office/officeart/2005/8/layout/pyramid3"/>
    <dgm:cxn modelId="{7D544892-C6BF-ED49-816E-E57B47E8024C}" type="presParOf" srcId="{0F5A1443-5A94-0147-8174-8459C33F2B2F}" destId="{5546EE20-57CB-4847-8701-56466BB56CFC}" srcOrd="2" destOrd="0" presId="urn:microsoft.com/office/officeart/2005/8/layout/pyramid3"/>
    <dgm:cxn modelId="{B112917C-35EF-5F47-9902-5A04E143F89E}" type="presParOf" srcId="{5546EE20-57CB-4847-8701-56466BB56CFC}" destId="{85BE96E4-E3F4-1742-8BFB-4B64B4A6160A}" srcOrd="0" destOrd="0" presId="urn:microsoft.com/office/officeart/2005/8/layout/pyramid3"/>
    <dgm:cxn modelId="{0FC224DF-FB14-A146-A042-2C2B9792552B}" type="presParOf" srcId="{5546EE20-57CB-4847-8701-56466BB56CFC}" destId="{613836B1-7E76-7045-BC2D-0C09DE74A7A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E70BF6-3A5F-4342-BF8B-9BFF09913A24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7BB3DF2F-9D5F-6343-A91D-B95F31A2DFAA}">
      <dgm:prSet phldrT="[Text]"/>
      <dgm:spPr/>
      <dgm:t>
        <a:bodyPr/>
        <a:lstStyle/>
        <a:p>
          <a:r>
            <a:rPr lang="en-US" dirty="0"/>
            <a:t>Email campaign for L.O. suggestions</a:t>
          </a:r>
        </a:p>
      </dgm:t>
    </dgm:pt>
    <dgm:pt modelId="{C94A8FC6-8D5E-AC4C-B6BC-F8DFB462CA32}" type="parTrans" cxnId="{067F1ED8-1F99-C54B-AED7-DB9576F8E854}">
      <dgm:prSet/>
      <dgm:spPr/>
      <dgm:t>
        <a:bodyPr/>
        <a:lstStyle/>
        <a:p>
          <a:endParaRPr lang="en-US"/>
        </a:p>
      </dgm:t>
    </dgm:pt>
    <dgm:pt modelId="{C6229899-89A1-4C4D-B28C-1D061EB528DD}" type="sibTrans" cxnId="{067F1ED8-1F99-C54B-AED7-DB9576F8E854}">
      <dgm:prSet/>
      <dgm:spPr/>
      <dgm:t>
        <a:bodyPr/>
        <a:lstStyle/>
        <a:p>
          <a:endParaRPr lang="en-US"/>
        </a:p>
      </dgm:t>
    </dgm:pt>
    <dgm:pt modelId="{A143C7F9-BB61-BD48-BC19-359421EDEBEB}">
      <dgm:prSet phldrT="[Text]"/>
      <dgm:spPr/>
      <dgm:t>
        <a:bodyPr/>
        <a:lstStyle/>
        <a:p>
          <a:r>
            <a:rPr lang="en-US" dirty="0"/>
            <a:t>Town Hall Discussion</a:t>
          </a:r>
        </a:p>
      </dgm:t>
    </dgm:pt>
    <dgm:pt modelId="{5F34BE45-DE4D-CC49-BBAD-4F5E01900A22}" type="parTrans" cxnId="{10AC9980-6519-ED4E-9B28-64FBE79B50A8}">
      <dgm:prSet/>
      <dgm:spPr/>
      <dgm:t>
        <a:bodyPr/>
        <a:lstStyle/>
        <a:p>
          <a:endParaRPr lang="en-US"/>
        </a:p>
      </dgm:t>
    </dgm:pt>
    <dgm:pt modelId="{B412CDA3-071F-C44D-8084-6F5CA44DE716}" type="sibTrans" cxnId="{10AC9980-6519-ED4E-9B28-64FBE79B50A8}">
      <dgm:prSet/>
      <dgm:spPr/>
      <dgm:t>
        <a:bodyPr/>
        <a:lstStyle/>
        <a:p>
          <a:endParaRPr lang="en-US"/>
        </a:p>
      </dgm:t>
    </dgm:pt>
    <dgm:pt modelId="{C75C3242-0D9B-9549-9E08-379DFF6F1824}">
      <dgm:prSet phldrT="[Text]"/>
      <dgm:spPr/>
      <dgm:t>
        <a:bodyPr/>
        <a:lstStyle/>
        <a:p>
          <a:r>
            <a:rPr lang="en-US" dirty="0"/>
            <a:t>Campus Wide Voting</a:t>
          </a:r>
        </a:p>
      </dgm:t>
    </dgm:pt>
    <dgm:pt modelId="{04D7FD44-41C3-A244-8B5A-4852ECE89A34}" type="parTrans" cxnId="{BA0D9FAB-AE68-0E4B-BE91-9E1C03F6AFF4}">
      <dgm:prSet/>
      <dgm:spPr/>
      <dgm:t>
        <a:bodyPr/>
        <a:lstStyle/>
        <a:p>
          <a:endParaRPr lang="en-US"/>
        </a:p>
      </dgm:t>
    </dgm:pt>
    <dgm:pt modelId="{6BE68621-17C3-B148-9409-3746532E9A4B}" type="sibTrans" cxnId="{BA0D9FAB-AE68-0E4B-BE91-9E1C03F6AFF4}">
      <dgm:prSet/>
      <dgm:spPr/>
      <dgm:t>
        <a:bodyPr/>
        <a:lstStyle/>
        <a:p>
          <a:endParaRPr lang="en-US"/>
        </a:p>
      </dgm:t>
    </dgm:pt>
    <dgm:pt modelId="{0D671D34-CDE1-1042-AF2C-403A807F8022}">
      <dgm:prSet phldrT="[Text]"/>
      <dgm:spPr/>
      <dgm:t>
        <a:bodyPr/>
        <a:lstStyle/>
        <a:p>
          <a:r>
            <a:rPr lang="en-US" dirty="0"/>
            <a:t>Education and Q&amp;</a:t>
          </a:r>
          <a:r>
            <a:rPr lang="en-US"/>
            <a:t>A sessions</a:t>
          </a:r>
          <a:endParaRPr lang="en-US" dirty="0"/>
        </a:p>
      </dgm:t>
    </dgm:pt>
    <dgm:pt modelId="{5DB36F8D-4E7D-6F4E-8591-55CCA45A32AE}" type="parTrans" cxnId="{A67B1354-254B-634D-864C-1AA126E35A76}">
      <dgm:prSet/>
      <dgm:spPr/>
      <dgm:t>
        <a:bodyPr/>
        <a:lstStyle/>
        <a:p>
          <a:endParaRPr lang="en-US"/>
        </a:p>
      </dgm:t>
    </dgm:pt>
    <dgm:pt modelId="{9664874D-ECFD-A04C-B396-4270DFFDA797}" type="sibTrans" cxnId="{A67B1354-254B-634D-864C-1AA126E35A76}">
      <dgm:prSet/>
      <dgm:spPr/>
      <dgm:t>
        <a:bodyPr/>
        <a:lstStyle/>
        <a:p>
          <a:endParaRPr lang="en-US"/>
        </a:p>
      </dgm:t>
    </dgm:pt>
    <dgm:pt modelId="{0F5A1443-5A94-0147-8174-8459C33F2B2F}" type="pres">
      <dgm:prSet presAssocID="{CCE70BF6-3A5F-4342-BF8B-9BFF09913A24}" presName="Name0" presStyleCnt="0">
        <dgm:presLayoutVars>
          <dgm:dir/>
          <dgm:animLvl val="lvl"/>
          <dgm:resizeHandles val="exact"/>
        </dgm:presLayoutVars>
      </dgm:prSet>
      <dgm:spPr/>
    </dgm:pt>
    <dgm:pt modelId="{62128F9C-EA09-3C4A-80D5-4CFED180123D}" type="pres">
      <dgm:prSet presAssocID="{0D671D34-CDE1-1042-AF2C-403A807F8022}" presName="Name8" presStyleCnt="0"/>
      <dgm:spPr/>
    </dgm:pt>
    <dgm:pt modelId="{15C45D5C-9D3F-C948-A742-38C4941F61B6}" type="pres">
      <dgm:prSet presAssocID="{0D671D34-CDE1-1042-AF2C-403A807F8022}" presName="level" presStyleLbl="node1" presStyleIdx="0" presStyleCnt="4">
        <dgm:presLayoutVars>
          <dgm:chMax val="1"/>
          <dgm:bulletEnabled val="1"/>
        </dgm:presLayoutVars>
      </dgm:prSet>
      <dgm:spPr/>
    </dgm:pt>
    <dgm:pt modelId="{EF750212-74A9-754F-B6CD-2C821C11F52D}" type="pres">
      <dgm:prSet presAssocID="{0D671D34-CDE1-1042-AF2C-403A807F80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EC50A3-0029-E848-9864-A562A8AF2001}" type="pres">
      <dgm:prSet presAssocID="{7BB3DF2F-9D5F-6343-A91D-B95F31A2DFAA}" presName="Name8" presStyleCnt="0"/>
      <dgm:spPr/>
    </dgm:pt>
    <dgm:pt modelId="{11F9ABE7-F7BA-4340-BE52-040F53623DA8}" type="pres">
      <dgm:prSet presAssocID="{7BB3DF2F-9D5F-6343-A91D-B95F31A2DFAA}" presName="level" presStyleLbl="node1" presStyleIdx="1" presStyleCnt="4">
        <dgm:presLayoutVars>
          <dgm:chMax val="1"/>
          <dgm:bulletEnabled val="1"/>
        </dgm:presLayoutVars>
      </dgm:prSet>
      <dgm:spPr/>
    </dgm:pt>
    <dgm:pt modelId="{A3290691-B0B5-5245-AF44-45DC84C5D688}" type="pres">
      <dgm:prSet presAssocID="{7BB3DF2F-9D5F-6343-A91D-B95F31A2DF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46EE20-57CB-4847-8701-56466BB56CFC}" type="pres">
      <dgm:prSet presAssocID="{A143C7F9-BB61-BD48-BC19-359421EDEBEB}" presName="Name8" presStyleCnt="0"/>
      <dgm:spPr/>
    </dgm:pt>
    <dgm:pt modelId="{85BE96E4-E3F4-1742-8BFB-4B64B4A6160A}" type="pres">
      <dgm:prSet presAssocID="{A143C7F9-BB61-BD48-BC19-359421EDEBEB}" presName="level" presStyleLbl="node1" presStyleIdx="2" presStyleCnt="4">
        <dgm:presLayoutVars>
          <dgm:chMax val="1"/>
          <dgm:bulletEnabled val="1"/>
        </dgm:presLayoutVars>
      </dgm:prSet>
      <dgm:spPr/>
    </dgm:pt>
    <dgm:pt modelId="{613836B1-7E76-7045-BC2D-0C09DE74A7A2}" type="pres">
      <dgm:prSet presAssocID="{A143C7F9-BB61-BD48-BC19-359421EDEB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284AF91-EF76-3140-B0F0-BFF10B4DEFA3}" type="pres">
      <dgm:prSet presAssocID="{C75C3242-0D9B-9549-9E08-379DFF6F1824}" presName="Name8" presStyleCnt="0"/>
      <dgm:spPr/>
    </dgm:pt>
    <dgm:pt modelId="{61BF3D3F-F920-894D-8968-B15F571CD219}" type="pres">
      <dgm:prSet presAssocID="{C75C3242-0D9B-9549-9E08-379DFF6F1824}" presName="level" presStyleLbl="node1" presStyleIdx="3" presStyleCnt="4">
        <dgm:presLayoutVars>
          <dgm:chMax val="1"/>
          <dgm:bulletEnabled val="1"/>
        </dgm:presLayoutVars>
      </dgm:prSet>
      <dgm:spPr/>
    </dgm:pt>
    <dgm:pt modelId="{EC070F35-7E43-464F-A916-8BE939CC1922}" type="pres">
      <dgm:prSet presAssocID="{C75C3242-0D9B-9549-9E08-379DFF6F1824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C62E022-920A-E546-99CF-6586C29CC288}" type="presOf" srcId="{C75C3242-0D9B-9549-9E08-379DFF6F1824}" destId="{EC070F35-7E43-464F-A916-8BE939CC1922}" srcOrd="1" destOrd="0" presId="urn:microsoft.com/office/officeart/2005/8/layout/pyramid3"/>
    <dgm:cxn modelId="{39A33433-C3F9-494B-B776-7B1B5F626BE3}" type="presOf" srcId="{A143C7F9-BB61-BD48-BC19-359421EDEBEB}" destId="{613836B1-7E76-7045-BC2D-0C09DE74A7A2}" srcOrd="1" destOrd="0" presId="urn:microsoft.com/office/officeart/2005/8/layout/pyramid3"/>
    <dgm:cxn modelId="{608D4248-E527-8D47-8A95-F33719D3C7C3}" type="presOf" srcId="{CCE70BF6-3A5F-4342-BF8B-9BFF09913A24}" destId="{0F5A1443-5A94-0147-8174-8459C33F2B2F}" srcOrd="0" destOrd="0" presId="urn:microsoft.com/office/officeart/2005/8/layout/pyramid3"/>
    <dgm:cxn modelId="{F6108A53-CB32-6449-83A0-D4E8C8FD759C}" type="presOf" srcId="{0D671D34-CDE1-1042-AF2C-403A807F8022}" destId="{EF750212-74A9-754F-B6CD-2C821C11F52D}" srcOrd="1" destOrd="0" presId="urn:microsoft.com/office/officeart/2005/8/layout/pyramid3"/>
    <dgm:cxn modelId="{A67B1354-254B-634D-864C-1AA126E35A76}" srcId="{CCE70BF6-3A5F-4342-BF8B-9BFF09913A24}" destId="{0D671D34-CDE1-1042-AF2C-403A807F8022}" srcOrd="0" destOrd="0" parTransId="{5DB36F8D-4E7D-6F4E-8591-55CCA45A32AE}" sibTransId="{9664874D-ECFD-A04C-B396-4270DFFDA797}"/>
    <dgm:cxn modelId="{10AC9980-6519-ED4E-9B28-64FBE79B50A8}" srcId="{CCE70BF6-3A5F-4342-BF8B-9BFF09913A24}" destId="{A143C7F9-BB61-BD48-BC19-359421EDEBEB}" srcOrd="2" destOrd="0" parTransId="{5F34BE45-DE4D-CC49-BBAD-4F5E01900A22}" sibTransId="{B412CDA3-071F-C44D-8084-6F5CA44DE716}"/>
    <dgm:cxn modelId="{BA0D9FAB-AE68-0E4B-BE91-9E1C03F6AFF4}" srcId="{CCE70BF6-3A5F-4342-BF8B-9BFF09913A24}" destId="{C75C3242-0D9B-9549-9E08-379DFF6F1824}" srcOrd="3" destOrd="0" parTransId="{04D7FD44-41C3-A244-8B5A-4852ECE89A34}" sibTransId="{6BE68621-17C3-B148-9409-3746532E9A4B}"/>
    <dgm:cxn modelId="{396729B5-ECA4-8A49-8EDE-02B9734572EF}" type="presOf" srcId="{C75C3242-0D9B-9549-9E08-379DFF6F1824}" destId="{61BF3D3F-F920-894D-8968-B15F571CD219}" srcOrd="0" destOrd="0" presId="urn:microsoft.com/office/officeart/2005/8/layout/pyramid3"/>
    <dgm:cxn modelId="{609D28D3-F697-BA4F-BD05-05E964963D02}" type="presOf" srcId="{0D671D34-CDE1-1042-AF2C-403A807F8022}" destId="{15C45D5C-9D3F-C948-A742-38C4941F61B6}" srcOrd="0" destOrd="0" presId="urn:microsoft.com/office/officeart/2005/8/layout/pyramid3"/>
    <dgm:cxn modelId="{067F1ED8-1F99-C54B-AED7-DB9576F8E854}" srcId="{CCE70BF6-3A5F-4342-BF8B-9BFF09913A24}" destId="{7BB3DF2F-9D5F-6343-A91D-B95F31A2DFAA}" srcOrd="1" destOrd="0" parTransId="{C94A8FC6-8D5E-AC4C-B6BC-F8DFB462CA32}" sibTransId="{C6229899-89A1-4C4D-B28C-1D061EB528DD}"/>
    <dgm:cxn modelId="{440C40E1-DEC0-E945-A7FE-418748E07993}" type="presOf" srcId="{7BB3DF2F-9D5F-6343-A91D-B95F31A2DFAA}" destId="{11F9ABE7-F7BA-4340-BE52-040F53623DA8}" srcOrd="0" destOrd="0" presId="urn:microsoft.com/office/officeart/2005/8/layout/pyramid3"/>
    <dgm:cxn modelId="{1B47FCE1-0F4A-F042-ACAE-29A9373F79AC}" type="presOf" srcId="{A143C7F9-BB61-BD48-BC19-359421EDEBEB}" destId="{85BE96E4-E3F4-1742-8BFB-4B64B4A6160A}" srcOrd="0" destOrd="0" presId="urn:microsoft.com/office/officeart/2005/8/layout/pyramid3"/>
    <dgm:cxn modelId="{ADDD1FE9-605A-C142-A2A1-F5D731E17C86}" type="presOf" srcId="{7BB3DF2F-9D5F-6343-A91D-B95F31A2DFAA}" destId="{A3290691-B0B5-5245-AF44-45DC84C5D688}" srcOrd="1" destOrd="0" presId="urn:microsoft.com/office/officeart/2005/8/layout/pyramid3"/>
    <dgm:cxn modelId="{9571508C-4171-9D41-95DC-F965C963D1B4}" type="presParOf" srcId="{0F5A1443-5A94-0147-8174-8459C33F2B2F}" destId="{62128F9C-EA09-3C4A-80D5-4CFED180123D}" srcOrd="0" destOrd="0" presId="urn:microsoft.com/office/officeart/2005/8/layout/pyramid3"/>
    <dgm:cxn modelId="{C8356F63-999E-714F-AA71-4A5F4503D5AE}" type="presParOf" srcId="{62128F9C-EA09-3C4A-80D5-4CFED180123D}" destId="{15C45D5C-9D3F-C948-A742-38C4941F61B6}" srcOrd="0" destOrd="0" presId="urn:microsoft.com/office/officeart/2005/8/layout/pyramid3"/>
    <dgm:cxn modelId="{2A9C1341-69B9-B545-B9A3-179444460E98}" type="presParOf" srcId="{62128F9C-EA09-3C4A-80D5-4CFED180123D}" destId="{EF750212-74A9-754F-B6CD-2C821C11F52D}" srcOrd="1" destOrd="0" presId="urn:microsoft.com/office/officeart/2005/8/layout/pyramid3"/>
    <dgm:cxn modelId="{B52C45D3-42EA-4141-93EA-E6C2FC8DD5A5}" type="presParOf" srcId="{0F5A1443-5A94-0147-8174-8459C33F2B2F}" destId="{72EC50A3-0029-E848-9864-A562A8AF2001}" srcOrd="1" destOrd="0" presId="urn:microsoft.com/office/officeart/2005/8/layout/pyramid3"/>
    <dgm:cxn modelId="{0AD9AC1E-6C31-E44D-98BF-557067414C40}" type="presParOf" srcId="{72EC50A3-0029-E848-9864-A562A8AF2001}" destId="{11F9ABE7-F7BA-4340-BE52-040F53623DA8}" srcOrd="0" destOrd="0" presId="urn:microsoft.com/office/officeart/2005/8/layout/pyramid3"/>
    <dgm:cxn modelId="{01361C83-B37E-974C-90CB-F6BF1FB0B050}" type="presParOf" srcId="{72EC50A3-0029-E848-9864-A562A8AF2001}" destId="{A3290691-B0B5-5245-AF44-45DC84C5D688}" srcOrd="1" destOrd="0" presId="urn:microsoft.com/office/officeart/2005/8/layout/pyramid3"/>
    <dgm:cxn modelId="{7D544892-C6BF-ED49-816E-E57B47E8024C}" type="presParOf" srcId="{0F5A1443-5A94-0147-8174-8459C33F2B2F}" destId="{5546EE20-57CB-4847-8701-56466BB56CFC}" srcOrd="2" destOrd="0" presId="urn:microsoft.com/office/officeart/2005/8/layout/pyramid3"/>
    <dgm:cxn modelId="{B112917C-35EF-5F47-9902-5A04E143F89E}" type="presParOf" srcId="{5546EE20-57CB-4847-8701-56466BB56CFC}" destId="{85BE96E4-E3F4-1742-8BFB-4B64B4A6160A}" srcOrd="0" destOrd="0" presId="urn:microsoft.com/office/officeart/2005/8/layout/pyramid3"/>
    <dgm:cxn modelId="{0FC224DF-FB14-A146-A042-2C2B9792552B}" type="presParOf" srcId="{5546EE20-57CB-4847-8701-56466BB56CFC}" destId="{613836B1-7E76-7045-BC2D-0C09DE74A7A2}" srcOrd="1" destOrd="0" presId="urn:microsoft.com/office/officeart/2005/8/layout/pyramid3"/>
    <dgm:cxn modelId="{B4AD7101-CE52-4447-92C0-388E9DA55EC4}" type="presParOf" srcId="{0F5A1443-5A94-0147-8174-8459C33F2B2F}" destId="{5284AF91-EF76-3140-B0F0-BFF10B4DEFA3}" srcOrd="3" destOrd="0" presId="urn:microsoft.com/office/officeart/2005/8/layout/pyramid3"/>
    <dgm:cxn modelId="{8C0900B4-48AD-364A-BECA-1ABB5B0447F9}" type="presParOf" srcId="{5284AF91-EF76-3140-B0F0-BFF10B4DEFA3}" destId="{61BF3D3F-F920-894D-8968-B15F571CD219}" srcOrd="0" destOrd="0" presId="urn:microsoft.com/office/officeart/2005/8/layout/pyramid3"/>
    <dgm:cxn modelId="{C99AB9F3-854D-094C-8DDC-DF27C15CD02B}" type="presParOf" srcId="{5284AF91-EF76-3140-B0F0-BFF10B4DEFA3}" destId="{EC070F35-7E43-464F-A916-8BE939CC192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E70BF6-3A5F-4342-BF8B-9BFF09913A24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7BB3DF2F-9D5F-6343-A91D-B95F31A2DFAA}">
      <dgm:prSet phldrT="[Text]"/>
      <dgm:spPr/>
      <dgm:t>
        <a:bodyPr/>
        <a:lstStyle/>
        <a:p>
          <a:r>
            <a:rPr lang="en-US" dirty="0"/>
            <a:t>Email campaign for L.O. suggestions</a:t>
          </a:r>
        </a:p>
      </dgm:t>
    </dgm:pt>
    <dgm:pt modelId="{C94A8FC6-8D5E-AC4C-B6BC-F8DFB462CA32}" type="parTrans" cxnId="{067F1ED8-1F99-C54B-AED7-DB9576F8E854}">
      <dgm:prSet/>
      <dgm:spPr/>
      <dgm:t>
        <a:bodyPr/>
        <a:lstStyle/>
        <a:p>
          <a:endParaRPr lang="en-US"/>
        </a:p>
      </dgm:t>
    </dgm:pt>
    <dgm:pt modelId="{C6229899-89A1-4C4D-B28C-1D061EB528DD}" type="sibTrans" cxnId="{067F1ED8-1F99-C54B-AED7-DB9576F8E854}">
      <dgm:prSet/>
      <dgm:spPr/>
      <dgm:t>
        <a:bodyPr/>
        <a:lstStyle/>
        <a:p>
          <a:endParaRPr lang="en-US"/>
        </a:p>
      </dgm:t>
    </dgm:pt>
    <dgm:pt modelId="{04648657-AC8B-CD4E-8C0B-FAF94E417A38}">
      <dgm:prSet phldrT="[Text]"/>
      <dgm:spPr/>
      <dgm:t>
        <a:bodyPr/>
        <a:lstStyle/>
        <a:p>
          <a:r>
            <a:rPr lang="en-US" dirty="0"/>
            <a:t>Big Reveal</a:t>
          </a:r>
        </a:p>
      </dgm:t>
    </dgm:pt>
    <dgm:pt modelId="{AFAFC983-250F-E04A-A811-B55C4BBCA2BB}" type="parTrans" cxnId="{E6D46353-BEC7-8F4A-A2F2-1CC6FFD9CDE7}">
      <dgm:prSet/>
      <dgm:spPr/>
      <dgm:t>
        <a:bodyPr/>
        <a:lstStyle/>
        <a:p>
          <a:endParaRPr lang="en-US"/>
        </a:p>
      </dgm:t>
    </dgm:pt>
    <dgm:pt modelId="{6F2F9D1F-17E1-3144-96ED-57DC1FAAFDE5}" type="sibTrans" cxnId="{E6D46353-BEC7-8F4A-A2F2-1CC6FFD9CDE7}">
      <dgm:prSet/>
      <dgm:spPr/>
      <dgm:t>
        <a:bodyPr/>
        <a:lstStyle/>
        <a:p>
          <a:endParaRPr lang="en-US"/>
        </a:p>
      </dgm:t>
    </dgm:pt>
    <dgm:pt modelId="{A143C7F9-BB61-BD48-BC19-359421EDEBEB}">
      <dgm:prSet phldrT="[Text]"/>
      <dgm:spPr/>
      <dgm:t>
        <a:bodyPr/>
        <a:lstStyle/>
        <a:p>
          <a:r>
            <a:rPr lang="en-US" dirty="0"/>
            <a:t>Town Hall Discussion</a:t>
          </a:r>
        </a:p>
      </dgm:t>
    </dgm:pt>
    <dgm:pt modelId="{5F34BE45-DE4D-CC49-BBAD-4F5E01900A22}" type="parTrans" cxnId="{10AC9980-6519-ED4E-9B28-64FBE79B50A8}">
      <dgm:prSet/>
      <dgm:spPr/>
      <dgm:t>
        <a:bodyPr/>
        <a:lstStyle/>
        <a:p>
          <a:endParaRPr lang="en-US"/>
        </a:p>
      </dgm:t>
    </dgm:pt>
    <dgm:pt modelId="{B412CDA3-071F-C44D-8084-6F5CA44DE716}" type="sibTrans" cxnId="{10AC9980-6519-ED4E-9B28-64FBE79B50A8}">
      <dgm:prSet/>
      <dgm:spPr/>
      <dgm:t>
        <a:bodyPr/>
        <a:lstStyle/>
        <a:p>
          <a:endParaRPr lang="en-US"/>
        </a:p>
      </dgm:t>
    </dgm:pt>
    <dgm:pt modelId="{C75C3242-0D9B-9549-9E08-379DFF6F1824}">
      <dgm:prSet phldrT="[Text]"/>
      <dgm:spPr/>
      <dgm:t>
        <a:bodyPr/>
        <a:lstStyle/>
        <a:p>
          <a:r>
            <a:rPr lang="en-US" dirty="0"/>
            <a:t>Campus Wide Voting</a:t>
          </a:r>
        </a:p>
      </dgm:t>
    </dgm:pt>
    <dgm:pt modelId="{04D7FD44-41C3-A244-8B5A-4852ECE89A34}" type="parTrans" cxnId="{BA0D9FAB-AE68-0E4B-BE91-9E1C03F6AFF4}">
      <dgm:prSet/>
      <dgm:spPr/>
      <dgm:t>
        <a:bodyPr/>
        <a:lstStyle/>
        <a:p>
          <a:endParaRPr lang="en-US"/>
        </a:p>
      </dgm:t>
    </dgm:pt>
    <dgm:pt modelId="{6BE68621-17C3-B148-9409-3746532E9A4B}" type="sibTrans" cxnId="{BA0D9FAB-AE68-0E4B-BE91-9E1C03F6AFF4}">
      <dgm:prSet/>
      <dgm:spPr/>
      <dgm:t>
        <a:bodyPr/>
        <a:lstStyle/>
        <a:p>
          <a:endParaRPr lang="en-US"/>
        </a:p>
      </dgm:t>
    </dgm:pt>
    <dgm:pt modelId="{0D671D34-CDE1-1042-AF2C-403A807F8022}">
      <dgm:prSet phldrT="[Text]"/>
      <dgm:spPr/>
      <dgm:t>
        <a:bodyPr/>
        <a:lstStyle/>
        <a:p>
          <a:r>
            <a:rPr lang="en-US" dirty="0"/>
            <a:t>Education and Q&amp;</a:t>
          </a:r>
          <a:r>
            <a:rPr lang="en-US"/>
            <a:t>A sessions</a:t>
          </a:r>
          <a:endParaRPr lang="en-US" dirty="0"/>
        </a:p>
      </dgm:t>
    </dgm:pt>
    <dgm:pt modelId="{5DB36F8D-4E7D-6F4E-8591-55CCA45A32AE}" type="parTrans" cxnId="{A67B1354-254B-634D-864C-1AA126E35A76}">
      <dgm:prSet/>
      <dgm:spPr/>
      <dgm:t>
        <a:bodyPr/>
        <a:lstStyle/>
        <a:p>
          <a:endParaRPr lang="en-US"/>
        </a:p>
      </dgm:t>
    </dgm:pt>
    <dgm:pt modelId="{9664874D-ECFD-A04C-B396-4270DFFDA797}" type="sibTrans" cxnId="{A67B1354-254B-634D-864C-1AA126E35A76}">
      <dgm:prSet/>
      <dgm:spPr/>
      <dgm:t>
        <a:bodyPr/>
        <a:lstStyle/>
        <a:p>
          <a:endParaRPr lang="en-US"/>
        </a:p>
      </dgm:t>
    </dgm:pt>
    <dgm:pt modelId="{0F5A1443-5A94-0147-8174-8459C33F2B2F}" type="pres">
      <dgm:prSet presAssocID="{CCE70BF6-3A5F-4342-BF8B-9BFF09913A24}" presName="Name0" presStyleCnt="0">
        <dgm:presLayoutVars>
          <dgm:dir/>
          <dgm:animLvl val="lvl"/>
          <dgm:resizeHandles val="exact"/>
        </dgm:presLayoutVars>
      </dgm:prSet>
      <dgm:spPr/>
    </dgm:pt>
    <dgm:pt modelId="{62128F9C-EA09-3C4A-80D5-4CFED180123D}" type="pres">
      <dgm:prSet presAssocID="{0D671D34-CDE1-1042-AF2C-403A807F8022}" presName="Name8" presStyleCnt="0"/>
      <dgm:spPr/>
    </dgm:pt>
    <dgm:pt modelId="{15C45D5C-9D3F-C948-A742-38C4941F61B6}" type="pres">
      <dgm:prSet presAssocID="{0D671D34-CDE1-1042-AF2C-403A807F8022}" presName="level" presStyleLbl="node1" presStyleIdx="0" presStyleCnt="5">
        <dgm:presLayoutVars>
          <dgm:chMax val="1"/>
          <dgm:bulletEnabled val="1"/>
        </dgm:presLayoutVars>
      </dgm:prSet>
      <dgm:spPr/>
    </dgm:pt>
    <dgm:pt modelId="{EF750212-74A9-754F-B6CD-2C821C11F52D}" type="pres">
      <dgm:prSet presAssocID="{0D671D34-CDE1-1042-AF2C-403A807F80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EC50A3-0029-E848-9864-A562A8AF2001}" type="pres">
      <dgm:prSet presAssocID="{7BB3DF2F-9D5F-6343-A91D-B95F31A2DFAA}" presName="Name8" presStyleCnt="0"/>
      <dgm:spPr/>
    </dgm:pt>
    <dgm:pt modelId="{11F9ABE7-F7BA-4340-BE52-040F53623DA8}" type="pres">
      <dgm:prSet presAssocID="{7BB3DF2F-9D5F-6343-A91D-B95F31A2DFAA}" presName="level" presStyleLbl="node1" presStyleIdx="1" presStyleCnt="5">
        <dgm:presLayoutVars>
          <dgm:chMax val="1"/>
          <dgm:bulletEnabled val="1"/>
        </dgm:presLayoutVars>
      </dgm:prSet>
      <dgm:spPr/>
    </dgm:pt>
    <dgm:pt modelId="{A3290691-B0B5-5245-AF44-45DC84C5D688}" type="pres">
      <dgm:prSet presAssocID="{7BB3DF2F-9D5F-6343-A91D-B95F31A2DF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546EE20-57CB-4847-8701-56466BB56CFC}" type="pres">
      <dgm:prSet presAssocID="{A143C7F9-BB61-BD48-BC19-359421EDEBEB}" presName="Name8" presStyleCnt="0"/>
      <dgm:spPr/>
    </dgm:pt>
    <dgm:pt modelId="{85BE96E4-E3F4-1742-8BFB-4B64B4A6160A}" type="pres">
      <dgm:prSet presAssocID="{A143C7F9-BB61-BD48-BC19-359421EDEBEB}" presName="level" presStyleLbl="node1" presStyleIdx="2" presStyleCnt="5">
        <dgm:presLayoutVars>
          <dgm:chMax val="1"/>
          <dgm:bulletEnabled val="1"/>
        </dgm:presLayoutVars>
      </dgm:prSet>
      <dgm:spPr/>
    </dgm:pt>
    <dgm:pt modelId="{613836B1-7E76-7045-BC2D-0C09DE74A7A2}" type="pres">
      <dgm:prSet presAssocID="{A143C7F9-BB61-BD48-BC19-359421EDEBE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284AF91-EF76-3140-B0F0-BFF10B4DEFA3}" type="pres">
      <dgm:prSet presAssocID="{C75C3242-0D9B-9549-9E08-379DFF6F1824}" presName="Name8" presStyleCnt="0"/>
      <dgm:spPr/>
    </dgm:pt>
    <dgm:pt modelId="{61BF3D3F-F920-894D-8968-B15F571CD219}" type="pres">
      <dgm:prSet presAssocID="{C75C3242-0D9B-9549-9E08-379DFF6F1824}" presName="level" presStyleLbl="node1" presStyleIdx="3" presStyleCnt="5">
        <dgm:presLayoutVars>
          <dgm:chMax val="1"/>
          <dgm:bulletEnabled val="1"/>
        </dgm:presLayoutVars>
      </dgm:prSet>
      <dgm:spPr/>
    </dgm:pt>
    <dgm:pt modelId="{EC070F35-7E43-464F-A916-8BE939CC1922}" type="pres">
      <dgm:prSet presAssocID="{C75C3242-0D9B-9549-9E08-379DFF6F182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EDD5F4E-5408-A543-8C04-3D9C0079CBFA}" type="pres">
      <dgm:prSet presAssocID="{04648657-AC8B-CD4E-8C0B-FAF94E417A38}" presName="Name8" presStyleCnt="0"/>
      <dgm:spPr/>
    </dgm:pt>
    <dgm:pt modelId="{1BFE460E-55B9-494C-B03E-63F4D206604F}" type="pres">
      <dgm:prSet presAssocID="{04648657-AC8B-CD4E-8C0B-FAF94E417A38}" presName="level" presStyleLbl="node1" presStyleIdx="4" presStyleCnt="5">
        <dgm:presLayoutVars>
          <dgm:chMax val="1"/>
          <dgm:bulletEnabled val="1"/>
        </dgm:presLayoutVars>
      </dgm:prSet>
      <dgm:spPr/>
    </dgm:pt>
    <dgm:pt modelId="{49F2355C-F2C4-A848-ABF2-EDFC10BABBC7}" type="pres">
      <dgm:prSet presAssocID="{04648657-AC8B-CD4E-8C0B-FAF94E417A38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C62E022-920A-E546-99CF-6586C29CC288}" type="presOf" srcId="{C75C3242-0D9B-9549-9E08-379DFF6F1824}" destId="{EC070F35-7E43-464F-A916-8BE939CC1922}" srcOrd="1" destOrd="0" presId="urn:microsoft.com/office/officeart/2005/8/layout/pyramid3"/>
    <dgm:cxn modelId="{39A33433-C3F9-494B-B776-7B1B5F626BE3}" type="presOf" srcId="{A143C7F9-BB61-BD48-BC19-359421EDEBEB}" destId="{613836B1-7E76-7045-BC2D-0C09DE74A7A2}" srcOrd="1" destOrd="0" presId="urn:microsoft.com/office/officeart/2005/8/layout/pyramid3"/>
    <dgm:cxn modelId="{608D4248-E527-8D47-8A95-F33719D3C7C3}" type="presOf" srcId="{CCE70BF6-3A5F-4342-BF8B-9BFF09913A24}" destId="{0F5A1443-5A94-0147-8174-8459C33F2B2F}" srcOrd="0" destOrd="0" presId="urn:microsoft.com/office/officeart/2005/8/layout/pyramid3"/>
    <dgm:cxn modelId="{E6D46353-BEC7-8F4A-A2F2-1CC6FFD9CDE7}" srcId="{CCE70BF6-3A5F-4342-BF8B-9BFF09913A24}" destId="{04648657-AC8B-CD4E-8C0B-FAF94E417A38}" srcOrd="4" destOrd="0" parTransId="{AFAFC983-250F-E04A-A811-B55C4BBCA2BB}" sibTransId="{6F2F9D1F-17E1-3144-96ED-57DC1FAAFDE5}"/>
    <dgm:cxn modelId="{F6108A53-CB32-6449-83A0-D4E8C8FD759C}" type="presOf" srcId="{0D671D34-CDE1-1042-AF2C-403A807F8022}" destId="{EF750212-74A9-754F-B6CD-2C821C11F52D}" srcOrd="1" destOrd="0" presId="urn:microsoft.com/office/officeart/2005/8/layout/pyramid3"/>
    <dgm:cxn modelId="{A67B1354-254B-634D-864C-1AA126E35A76}" srcId="{CCE70BF6-3A5F-4342-BF8B-9BFF09913A24}" destId="{0D671D34-CDE1-1042-AF2C-403A807F8022}" srcOrd="0" destOrd="0" parTransId="{5DB36F8D-4E7D-6F4E-8591-55CCA45A32AE}" sibTransId="{9664874D-ECFD-A04C-B396-4270DFFDA797}"/>
    <dgm:cxn modelId="{60FE8F7C-716F-5641-9C2F-DD75E107C553}" type="presOf" srcId="{04648657-AC8B-CD4E-8C0B-FAF94E417A38}" destId="{49F2355C-F2C4-A848-ABF2-EDFC10BABBC7}" srcOrd="1" destOrd="0" presId="urn:microsoft.com/office/officeart/2005/8/layout/pyramid3"/>
    <dgm:cxn modelId="{10AC9980-6519-ED4E-9B28-64FBE79B50A8}" srcId="{CCE70BF6-3A5F-4342-BF8B-9BFF09913A24}" destId="{A143C7F9-BB61-BD48-BC19-359421EDEBEB}" srcOrd="2" destOrd="0" parTransId="{5F34BE45-DE4D-CC49-BBAD-4F5E01900A22}" sibTransId="{B412CDA3-071F-C44D-8084-6F5CA44DE716}"/>
    <dgm:cxn modelId="{BA0D9FAB-AE68-0E4B-BE91-9E1C03F6AFF4}" srcId="{CCE70BF6-3A5F-4342-BF8B-9BFF09913A24}" destId="{C75C3242-0D9B-9549-9E08-379DFF6F1824}" srcOrd="3" destOrd="0" parTransId="{04D7FD44-41C3-A244-8B5A-4852ECE89A34}" sibTransId="{6BE68621-17C3-B148-9409-3746532E9A4B}"/>
    <dgm:cxn modelId="{8648F6AC-80A0-1D45-AD88-599A6428A5AA}" type="presOf" srcId="{04648657-AC8B-CD4E-8C0B-FAF94E417A38}" destId="{1BFE460E-55B9-494C-B03E-63F4D206604F}" srcOrd="0" destOrd="0" presId="urn:microsoft.com/office/officeart/2005/8/layout/pyramid3"/>
    <dgm:cxn modelId="{396729B5-ECA4-8A49-8EDE-02B9734572EF}" type="presOf" srcId="{C75C3242-0D9B-9549-9E08-379DFF6F1824}" destId="{61BF3D3F-F920-894D-8968-B15F571CD219}" srcOrd="0" destOrd="0" presId="urn:microsoft.com/office/officeart/2005/8/layout/pyramid3"/>
    <dgm:cxn modelId="{609D28D3-F697-BA4F-BD05-05E964963D02}" type="presOf" srcId="{0D671D34-CDE1-1042-AF2C-403A807F8022}" destId="{15C45D5C-9D3F-C948-A742-38C4941F61B6}" srcOrd="0" destOrd="0" presId="urn:microsoft.com/office/officeart/2005/8/layout/pyramid3"/>
    <dgm:cxn modelId="{067F1ED8-1F99-C54B-AED7-DB9576F8E854}" srcId="{CCE70BF6-3A5F-4342-BF8B-9BFF09913A24}" destId="{7BB3DF2F-9D5F-6343-A91D-B95F31A2DFAA}" srcOrd="1" destOrd="0" parTransId="{C94A8FC6-8D5E-AC4C-B6BC-F8DFB462CA32}" sibTransId="{C6229899-89A1-4C4D-B28C-1D061EB528DD}"/>
    <dgm:cxn modelId="{440C40E1-DEC0-E945-A7FE-418748E07993}" type="presOf" srcId="{7BB3DF2F-9D5F-6343-A91D-B95F31A2DFAA}" destId="{11F9ABE7-F7BA-4340-BE52-040F53623DA8}" srcOrd="0" destOrd="0" presId="urn:microsoft.com/office/officeart/2005/8/layout/pyramid3"/>
    <dgm:cxn modelId="{1B47FCE1-0F4A-F042-ACAE-29A9373F79AC}" type="presOf" srcId="{A143C7F9-BB61-BD48-BC19-359421EDEBEB}" destId="{85BE96E4-E3F4-1742-8BFB-4B64B4A6160A}" srcOrd="0" destOrd="0" presId="urn:microsoft.com/office/officeart/2005/8/layout/pyramid3"/>
    <dgm:cxn modelId="{ADDD1FE9-605A-C142-A2A1-F5D731E17C86}" type="presOf" srcId="{7BB3DF2F-9D5F-6343-A91D-B95F31A2DFAA}" destId="{A3290691-B0B5-5245-AF44-45DC84C5D688}" srcOrd="1" destOrd="0" presId="urn:microsoft.com/office/officeart/2005/8/layout/pyramid3"/>
    <dgm:cxn modelId="{9571508C-4171-9D41-95DC-F965C963D1B4}" type="presParOf" srcId="{0F5A1443-5A94-0147-8174-8459C33F2B2F}" destId="{62128F9C-EA09-3C4A-80D5-4CFED180123D}" srcOrd="0" destOrd="0" presId="urn:microsoft.com/office/officeart/2005/8/layout/pyramid3"/>
    <dgm:cxn modelId="{C8356F63-999E-714F-AA71-4A5F4503D5AE}" type="presParOf" srcId="{62128F9C-EA09-3C4A-80D5-4CFED180123D}" destId="{15C45D5C-9D3F-C948-A742-38C4941F61B6}" srcOrd="0" destOrd="0" presId="urn:microsoft.com/office/officeart/2005/8/layout/pyramid3"/>
    <dgm:cxn modelId="{2A9C1341-69B9-B545-B9A3-179444460E98}" type="presParOf" srcId="{62128F9C-EA09-3C4A-80D5-4CFED180123D}" destId="{EF750212-74A9-754F-B6CD-2C821C11F52D}" srcOrd="1" destOrd="0" presId="urn:microsoft.com/office/officeart/2005/8/layout/pyramid3"/>
    <dgm:cxn modelId="{B52C45D3-42EA-4141-93EA-E6C2FC8DD5A5}" type="presParOf" srcId="{0F5A1443-5A94-0147-8174-8459C33F2B2F}" destId="{72EC50A3-0029-E848-9864-A562A8AF2001}" srcOrd="1" destOrd="0" presId="urn:microsoft.com/office/officeart/2005/8/layout/pyramid3"/>
    <dgm:cxn modelId="{0AD9AC1E-6C31-E44D-98BF-557067414C40}" type="presParOf" srcId="{72EC50A3-0029-E848-9864-A562A8AF2001}" destId="{11F9ABE7-F7BA-4340-BE52-040F53623DA8}" srcOrd="0" destOrd="0" presId="urn:microsoft.com/office/officeart/2005/8/layout/pyramid3"/>
    <dgm:cxn modelId="{01361C83-B37E-974C-90CB-F6BF1FB0B050}" type="presParOf" srcId="{72EC50A3-0029-E848-9864-A562A8AF2001}" destId="{A3290691-B0B5-5245-AF44-45DC84C5D688}" srcOrd="1" destOrd="0" presId="urn:microsoft.com/office/officeart/2005/8/layout/pyramid3"/>
    <dgm:cxn modelId="{7D544892-C6BF-ED49-816E-E57B47E8024C}" type="presParOf" srcId="{0F5A1443-5A94-0147-8174-8459C33F2B2F}" destId="{5546EE20-57CB-4847-8701-56466BB56CFC}" srcOrd="2" destOrd="0" presId="urn:microsoft.com/office/officeart/2005/8/layout/pyramid3"/>
    <dgm:cxn modelId="{B112917C-35EF-5F47-9902-5A04E143F89E}" type="presParOf" srcId="{5546EE20-57CB-4847-8701-56466BB56CFC}" destId="{85BE96E4-E3F4-1742-8BFB-4B64B4A6160A}" srcOrd="0" destOrd="0" presId="urn:microsoft.com/office/officeart/2005/8/layout/pyramid3"/>
    <dgm:cxn modelId="{0FC224DF-FB14-A146-A042-2C2B9792552B}" type="presParOf" srcId="{5546EE20-57CB-4847-8701-56466BB56CFC}" destId="{613836B1-7E76-7045-BC2D-0C09DE74A7A2}" srcOrd="1" destOrd="0" presId="urn:microsoft.com/office/officeart/2005/8/layout/pyramid3"/>
    <dgm:cxn modelId="{B4AD7101-CE52-4447-92C0-388E9DA55EC4}" type="presParOf" srcId="{0F5A1443-5A94-0147-8174-8459C33F2B2F}" destId="{5284AF91-EF76-3140-B0F0-BFF10B4DEFA3}" srcOrd="3" destOrd="0" presId="urn:microsoft.com/office/officeart/2005/8/layout/pyramid3"/>
    <dgm:cxn modelId="{8C0900B4-48AD-364A-BECA-1ABB5B0447F9}" type="presParOf" srcId="{5284AF91-EF76-3140-B0F0-BFF10B4DEFA3}" destId="{61BF3D3F-F920-894D-8968-B15F571CD219}" srcOrd="0" destOrd="0" presId="urn:microsoft.com/office/officeart/2005/8/layout/pyramid3"/>
    <dgm:cxn modelId="{C99AB9F3-854D-094C-8DDC-DF27C15CD02B}" type="presParOf" srcId="{5284AF91-EF76-3140-B0F0-BFF10B4DEFA3}" destId="{EC070F35-7E43-464F-A916-8BE939CC1922}" srcOrd="1" destOrd="0" presId="urn:microsoft.com/office/officeart/2005/8/layout/pyramid3"/>
    <dgm:cxn modelId="{2D459810-BB95-434A-A6A6-F9B881118D0C}" type="presParOf" srcId="{0F5A1443-5A94-0147-8174-8459C33F2B2F}" destId="{AEDD5F4E-5408-A543-8C04-3D9C0079CBFA}" srcOrd="4" destOrd="0" presId="urn:microsoft.com/office/officeart/2005/8/layout/pyramid3"/>
    <dgm:cxn modelId="{3AB8D206-AC24-D645-AF19-8ACC04DEE2EF}" type="presParOf" srcId="{AEDD5F4E-5408-A543-8C04-3D9C0079CBFA}" destId="{1BFE460E-55B9-494C-B03E-63F4D206604F}" srcOrd="0" destOrd="0" presId="urn:microsoft.com/office/officeart/2005/8/layout/pyramid3"/>
    <dgm:cxn modelId="{13755DBE-D081-1149-BAB1-733DAD069F60}" type="presParOf" srcId="{AEDD5F4E-5408-A543-8C04-3D9C0079CBFA}" destId="{49F2355C-F2C4-A848-ABF2-EDFC10BABBC7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E2F9D-281F-074F-A79A-BF25950B9556}">
      <dsp:nvSpPr>
        <dsp:cNvPr id="0" name=""/>
        <dsp:cNvSpPr/>
      </dsp:nvSpPr>
      <dsp:spPr>
        <a:xfrm>
          <a:off x="2322944" y="-4697"/>
          <a:ext cx="5260111" cy="5260111"/>
        </a:xfrm>
        <a:prstGeom prst="circularArrow">
          <a:avLst>
            <a:gd name="adj1" fmla="val 5274"/>
            <a:gd name="adj2" fmla="val 312630"/>
            <a:gd name="adj3" fmla="val 14208714"/>
            <a:gd name="adj4" fmla="val 17138390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5D6895-99AE-9148-AB80-2B57965825A8}">
      <dsp:nvSpPr>
        <dsp:cNvPr id="0" name=""/>
        <dsp:cNvSpPr/>
      </dsp:nvSpPr>
      <dsp:spPr>
        <a:xfrm>
          <a:off x="3942084" y="1428"/>
          <a:ext cx="2021830" cy="1010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Workforce Needs/ Accreditation standards</a:t>
          </a:r>
        </a:p>
      </dsp:txBody>
      <dsp:txXfrm>
        <a:off x="3991433" y="50777"/>
        <a:ext cx="1923132" cy="912217"/>
      </dsp:txXfrm>
    </dsp:sp>
    <dsp:sp modelId="{D6AA94F7-A2F6-E445-9DE0-B9A350DDF234}">
      <dsp:nvSpPr>
        <dsp:cNvPr id="0" name=""/>
        <dsp:cNvSpPr/>
      </dsp:nvSpPr>
      <dsp:spPr>
        <a:xfrm>
          <a:off x="5790113" y="1068388"/>
          <a:ext cx="2021830" cy="1010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Institution-Wide Learning Outcomes</a:t>
          </a:r>
        </a:p>
      </dsp:txBody>
      <dsp:txXfrm>
        <a:off x="5839462" y="1117737"/>
        <a:ext cx="1923132" cy="912217"/>
      </dsp:txXfrm>
    </dsp:sp>
    <dsp:sp modelId="{BA844795-8B3D-7E49-8646-7D6F33CF8257}">
      <dsp:nvSpPr>
        <dsp:cNvPr id="0" name=""/>
        <dsp:cNvSpPr/>
      </dsp:nvSpPr>
      <dsp:spPr>
        <a:xfrm>
          <a:off x="5790113" y="3202308"/>
          <a:ext cx="2021830" cy="1010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Program Outcomes</a:t>
          </a:r>
        </a:p>
      </dsp:txBody>
      <dsp:txXfrm>
        <a:off x="5839462" y="3251657"/>
        <a:ext cx="1923132" cy="912217"/>
      </dsp:txXfrm>
    </dsp:sp>
    <dsp:sp modelId="{D7BF14EE-D6B6-344B-9911-7FF20083EED3}">
      <dsp:nvSpPr>
        <dsp:cNvPr id="0" name=""/>
        <dsp:cNvSpPr/>
      </dsp:nvSpPr>
      <dsp:spPr>
        <a:xfrm>
          <a:off x="3942084" y="4269268"/>
          <a:ext cx="2021830" cy="1010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Course Objectives</a:t>
          </a:r>
        </a:p>
      </dsp:txBody>
      <dsp:txXfrm>
        <a:off x="3991433" y="4318617"/>
        <a:ext cx="1923132" cy="912217"/>
      </dsp:txXfrm>
    </dsp:sp>
    <dsp:sp modelId="{D5AF9718-7C5B-FA4D-9F13-0C828BC71B69}">
      <dsp:nvSpPr>
        <dsp:cNvPr id="0" name=""/>
        <dsp:cNvSpPr/>
      </dsp:nvSpPr>
      <dsp:spPr>
        <a:xfrm>
          <a:off x="2094056" y="3202308"/>
          <a:ext cx="2021830" cy="1010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Module Objectives</a:t>
          </a:r>
        </a:p>
      </dsp:txBody>
      <dsp:txXfrm>
        <a:off x="2143405" y="3251657"/>
        <a:ext cx="1923132" cy="912217"/>
      </dsp:txXfrm>
    </dsp:sp>
    <dsp:sp modelId="{9E0FE8D4-CD6F-294B-B4D7-CDDD2F5A34B6}">
      <dsp:nvSpPr>
        <dsp:cNvPr id="0" name=""/>
        <dsp:cNvSpPr/>
      </dsp:nvSpPr>
      <dsp:spPr>
        <a:xfrm>
          <a:off x="2094056" y="1068388"/>
          <a:ext cx="2021830" cy="10109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Course Level Learning Assessments</a:t>
          </a:r>
        </a:p>
      </dsp:txBody>
      <dsp:txXfrm>
        <a:off x="2143405" y="1117737"/>
        <a:ext cx="1923132" cy="912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45D5C-9D3F-C948-A742-38C4941F61B6}">
      <dsp:nvSpPr>
        <dsp:cNvPr id="0" name=""/>
        <dsp:cNvSpPr/>
      </dsp:nvSpPr>
      <dsp:spPr>
        <a:xfrm rot="10800000">
          <a:off x="0" y="0"/>
          <a:ext cx="10347787" cy="5430837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Education and Q&amp;</a:t>
          </a:r>
          <a:r>
            <a:rPr lang="en-US" sz="6500" kern="1200"/>
            <a:t>A sessions</a:t>
          </a:r>
          <a:endParaRPr lang="en-US" sz="6500" kern="1200" dirty="0"/>
        </a:p>
      </dsp:txBody>
      <dsp:txXfrm rot="-10800000">
        <a:off x="0" y="0"/>
        <a:ext cx="10347787" cy="54308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45D5C-9D3F-C948-A742-38C4941F61B6}">
      <dsp:nvSpPr>
        <dsp:cNvPr id="0" name=""/>
        <dsp:cNvSpPr/>
      </dsp:nvSpPr>
      <dsp:spPr>
        <a:xfrm rot="10800000">
          <a:off x="0" y="0"/>
          <a:ext cx="10347787" cy="2715418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Education and Q&amp;</a:t>
          </a:r>
          <a:r>
            <a:rPr lang="en-US" sz="5100" kern="1200"/>
            <a:t>A sessions</a:t>
          </a:r>
          <a:endParaRPr lang="en-US" sz="5100" kern="1200" dirty="0"/>
        </a:p>
      </dsp:txBody>
      <dsp:txXfrm rot="-10800000">
        <a:off x="1810862" y="0"/>
        <a:ext cx="6726061" cy="2715418"/>
      </dsp:txXfrm>
    </dsp:sp>
    <dsp:sp modelId="{11F9ABE7-F7BA-4340-BE52-040F53623DA8}">
      <dsp:nvSpPr>
        <dsp:cNvPr id="0" name=""/>
        <dsp:cNvSpPr/>
      </dsp:nvSpPr>
      <dsp:spPr>
        <a:xfrm rot="10800000">
          <a:off x="2586946" y="2715418"/>
          <a:ext cx="5173893" cy="2715418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Email campaign for L.O. suggestions</a:t>
          </a:r>
        </a:p>
      </dsp:txBody>
      <dsp:txXfrm rot="-10800000">
        <a:off x="2586946" y="2715418"/>
        <a:ext cx="5173893" cy="2715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45D5C-9D3F-C948-A742-38C4941F61B6}">
      <dsp:nvSpPr>
        <dsp:cNvPr id="0" name=""/>
        <dsp:cNvSpPr/>
      </dsp:nvSpPr>
      <dsp:spPr>
        <a:xfrm rot="10800000">
          <a:off x="0" y="0"/>
          <a:ext cx="10347787" cy="1810279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Education and Q&amp;</a:t>
          </a:r>
          <a:r>
            <a:rPr lang="en-US" sz="4000" kern="1200"/>
            <a:t>A sessions</a:t>
          </a:r>
          <a:endParaRPr lang="en-US" sz="4000" kern="1200" dirty="0"/>
        </a:p>
      </dsp:txBody>
      <dsp:txXfrm rot="-10800000">
        <a:off x="1810862" y="0"/>
        <a:ext cx="6726061" cy="1810279"/>
      </dsp:txXfrm>
    </dsp:sp>
    <dsp:sp modelId="{11F9ABE7-F7BA-4340-BE52-040F53623DA8}">
      <dsp:nvSpPr>
        <dsp:cNvPr id="0" name=""/>
        <dsp:cNvSpPr/>
      </dsp:nvSpPr>
      <dsp:spPr>
        <a:xfrm rot="10800000">
          <a:off x="1724631" y="1810279"/>
          <a:ext cx="6898524" cy="1810279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Email campaign for L.O. suggestions</a:t>
          </a:r>
        </a:p>
      </dsp:txBody>
      <dsp:txXfrm rot="-10800000">
        <a:off x="2931872" y="1810279"/>
        <a:ext cx="4484041" cy="1810279"/>
      </dsp:txXfrm>
    </dsp:sp>
    <dsp:sp modelId="{85BE96E4-E3F4-1742-8BFB-4B64B4A6160A}">
      <dsp:nvSpPr>
        <dsp:cNvPr id="0" name=""/>
        <dsp:cNvSpPr/>
      </dsp:nvSpPr>
      <dsp:spPr>
        <a:xfrm rot="10800000">
          <a:off x="3449262" y="3620558"/>
          <a:ext cx="3449262" cy="1810279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Town Hall Discussion</a:t>
          </a:r>
        </a:p>
      </dsp:txBody>
      <dsp:txXfrm rot="-10800000">
        <a:off x="3449262" y="3620558"/>
        <a:ext cx="3449262" cy="18102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45D5C-9D3F-C948-A742-38C4941F61B6}">
      <dsp:nvSpPr>
        <dsp:cNvPr id="0" name=""/>
        <dsp:cNvSpPr/>
      </dsp:nvSpPr>
      <dsp:spPr>
        <a:xfrm rot="10800000">
          <a:off x="0" y="0"/>
          <a:ext cx="10347787" cy="1357709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Education and Q&amp;</a:t>
          </a:r>
          <a:r>
            <a:rPr lang="en-US" sz="3300" kern="1200"/>
            <a:t>A sessions</a:t>
          </a:r>
          <a:endParaRPr lang="en-US" sz="3300" kern="1200" dirty="0"/>
        </a:p>
      </dsp:txBody>
      <dsp:txXfrm rot="-10800000">
        <a:off x="1810862" y="0"/>
        <a:ext cx="6726061" cy="1357709"/>
      </dsp:txXfrm>
    </dsp:sp>
    <dsp:sp modelId="{11F9ABE7-F7BA-4340-BE52-040F53623DA8}">
      <dsp:nvSpPr>
        <dsp:cNvPr id="0" name=""/>
        <dsp:cNvSpPr/>
      </dsp:nvSpPr>
      <dsp:spPr>
        <a:xfrm rot="10800000">
          <a:off x="1293473" y="1357709"/>
          <a:ext cx="7760840" cy="1357709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Email campaign for L.O. suggestions</a:t>
          </a:r>
        </a:p>
      </dsp:txBody>
      <dsp:txXfrm rot="-10800000">
        <a:off x="2651620" y="1357709"/>
        <a:ext cx="5044546" cy="1357709"/>
      </dsp:txXfrm>
    </dsp:sp>
    <dsp:sp modelId="{85BE96E4-E3F4-1742-8BFB-4B64B4A6160A}">
      <dsp:nvSpPr>
        <dsp:cNvPr id="0" name=""/>
        <dsp:cNvSpPr/>
      </dsp:nvSpPr>
      <dsp:spPr>
        <a:xfrm rot="10800000">
          <a:off x="2586946" y="2715418"/>
          <a:ext cx="5173893" cy="1357709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Town Hall Discussion</a:t>
          </a:r>
        </a:p>
      </dsp:txBody>
      <dsp:txXfrm rot="-10800000">
        <a:off x="3492378" y="2715418"/>
        <a:ext cx="3363030" cy="1357709"/>
      </dsp:txXfrm>
    </dsp:sp>
    <dsp:sp modelId="{61BF3D3F-F920-894D-8968-B15F571CD219}">
      <dsp:nvSpPr>
        <dsp:cNvPr id="0" name=""/>
        <dsp:cNvSpPr/>
      </dsp:nvSpPr>
      <dsp:spPr>
        <a:xfrm rot="10800000">
          <a:off x="3880420" y="4073127"/>
          <a:ext cx="2586946" cy="1357709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Campus Wide Voting</a:t>
          </a:r>
        </a:p>
      </dsp:txBody>
      <dsp:txXfrm rot="-10800000">
        <a:off x="3880420" y="4073127"/>
        <a:ext cx="2586946" cy="13577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45D5C-9D3F-C948-A742-38C4941F61B6}">
      <dsp:nvSpPr>
        <dsp:cNvPr id="0" name=""/>
        <dsp:cNvSpPr/>
      </dsp:nvSpPr>
      <dsp:spPr>
        <a:xfrm rot="10800000">
          <a:off x="0" y="0"/>
          <a:ext cx="10347787" cy="1086167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Education and Q&amp;</a:t>
          </a:r>
          <a:r>
            <a:rPr lang="en-US" sz="3400" kern="1200"/>
            <a:t>A sessions</a:t>
          </a:r>
          <a:endParaRPr lang="en-US" sz="3400" kern="1200" dirty="0"/>
        </a:p>
      </dsp:txBody>
      <dsp:txXfrm rot="-10800000">
        <a:off x="1810862" y="0"/>
        <a:ext cx="6726061" cy="1086167"/>
      </dsp:txXfrm>
    </dsp:sp>
    <dsp:sp modelId="{11F9ABE7-F7BA-4340-BE52-040F53623DA8}">
      <dsp:nvSpPr>
        <dsp:cNvPr id="0" name=""/>
        <dsp:cNvSpPr/>
      </dsp:nvSpPr>
      <dsp:spPr>
        <a:xfrm rot="10800000">
          <a:off x="1034778" y="1086167"/>
          <a:ext cx="8278229" cy="1086167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Email campaign for L.O. suggestions</a:t>
          </a:r>
        </a:p>
      </dsp:txBody>
      <dsp:txXfrm rot="-10800000">
        <a:off x="2483468" y="1086167"/>
        <a:ext cx="5380849" cy="1086167"/>
      </dsp:txXfrm>
    </dsp:sp>
    <dsp:sp modelId="{85BE96E4-E3F4-1742-8BFB-4B64B4A6160A}">
      <dsp:nvSpPr>
        <dsp:cNvPr id="0" name=""/>
        <dsp:cNvSpPr/>
      </dsp:nvSpPr>
      <dsp:spPr>
        <a:xfrm rot="10800000">
          <a:off x="2069557" y="2172334"/>
          <a:ext cx="6208672" cy="1086167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Town Hall Discussion</a:t>
          </a:r>
        </a:p>
      </dsp:txBody>
      <dsp:txXfrm rot="-10800000">
        <a:off x="3156075" y="2172334"/>
        <a:ext cx="4035636" cy="1086167"/>
      </dsp:txXfrm>
    </dsp:sp>
    <dsp:sp modelId="{61BF3D3F-F920-894D-8968-B15F571CD219}">
      <dsp:nvSpPr>
        <dsp:cNvPr id="0" name=""/>
        <dsp:cNvSpPr/>
      </dsp:nvSpPr>
      <dsp:spPr>
        <a:xfrm rot="10800000">
          <a:off x="3104336" y="3258502"/>
          <a:ext cx="4139114" cy="1086167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Campus Wide Voting</a:t>
          </a:r>
        </a:p>
      </dsp:txBody>
      <dsp:txXfrm rot="-10800000">
        <a:off x="3828681" y="3258502"/>
        <a:ext cx="2690424" cy="1086167"/>
      </dsp:txXfrm>
    </dsp:sp>
    <dsp:sp modelId="{1BFE460E-55B9-494C-B03E-63F4D206604F}">
      <dsp:nvSpPr>
        <dsp:cNvPr id="0" name=""/>
        <dsp:cNvSpPr/>
      </dsp:nvSpPr>
      <dsp:spPr>
        <a:xfrm rot="10800000">
          <a:off x="4139114" y="4344669"/>
          <a:ext cx="2069557" cy="1086167"/>
        </a:xfrm>
        <a:prstGeom prst="trapezoid">
          <a:avLst>
            <a:gd name="adj" fmla="val 95269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Big Reveal</a:t>
          </a:r>
        </a:p>
      </dsp:txBody>
      <dsp:txXfrm rot="-10800000">
        <a:off x="4139114" y="4344669"/>
        <a:ext cx="2069557" cy="1086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BE8BF-79E3-6E4E-8812-A005BDD336E7}" type="datetimeFigureOut">
              <a:rPr lang="en-US" smtClean="0"/>
              <a:t>3/3/22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57518-C7B0-4948-A69C-FD4700EA4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57518-C7B0-4948-A69C-FD4700EA4C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7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57518-C7B0-4948-A69C-FD4700EA4C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64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57518-C7B0-4948-A69C-FD4700EA4C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48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57518-C7B0-4948-A69C-FD4700EA4C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0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57518-C7B0-4948-A69C-FD4700EA4C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9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257518-C7B0-4948-A69C-FD4700EA4C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02" y="6120615"/>
            <a:ext cx="9905998" cy="51028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The Process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7" b="99645" l="88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3230"/>
            <a:ext cx="1751012" cy="147477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C0D913-3C38-394F-89F5-7BEBCDB9F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211" y="855606"/>
            <a:ext cx="9905998" cy="38056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/>
              <a:t>Institution-Wide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722271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049407"/>
              </p:ext>
            </p:extLst>
          </p:nvPr>
        </p:nvGraphicFramePr>
        <p:xfrm>
          <a:off x="1141413" y="509588"/>
          <a:ext cx="9906000" cy="528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3498245-89FE-A047-9E09-B01CDCACE3B9}"/>
              </a:ext>
            </a:extLst>
          </p:cNvPr>
          <p:cNvSpPr txBox="1"/>
          <p:nvPr/>
        </p:nvSpPr>
        <p:spPr>
          <a:xfrm>
            <a:off x="173116" y="6348412"/>
            <a:ext cx="592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Adapted from a </a:t>
            </a:r>
            <a:r>
              <a:rPr lang="en-US" sz="1600" dirty="0" err="1"/>
              <a:t>CourseTune</a:t>
            </a:r>
            <a:r>
              <a:rPr lang="en-US" sz="1600" dirty="0"/>
              <a:t>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1288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02" y="6120615"/>
            <a:ext cx="9905998" cy="51028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The Process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145881"/>
              </p:ext>
            </p:extLst>
          </p:nvPr>
        </p:nvGraphicFramePr>
        <p:xfrm>
          <a:off x="1141412" y="360363"/>
          <a:ext cx="10347787" cy="543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37" b="99645" l="88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3230"/>
            <a:ext cx="1751012" cy="1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7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02" y="6120615"/>
            <a:ext cx="9905998" cy="51028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The Process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6044586"/>
              </p:ext>
            </p:extLst>
          </p:nvPr>
        </p:nvGraphicFramePr>
        <p:xfrm>
          <a:off x="1141412" y="360363"/>
          <a:ext cx="10347787" cy="543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37" b="99645" l="88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3230"/>
            <a:ext cx="1751012" cy="1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47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02" y="6120615"/>
            <a:ext cx="9905998" cy="51028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The Process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465002"/>
              </p:ext>
            </p:extLst>
          </p:nvPr>
        </p:nvGraphicFramePr>
        <p:xfrm>
          <a:off x="1141412" y="360363"/>
          <a:ext cx="10347787" cy="543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37" b="99645" l="88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3230"/>
            <a:ext cx="1751012" cy="1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18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02" y="6120615"/>
            <a:ext cx="9905998" cy="51028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The Process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781679"/>
              </p:ext>
            </p:extLst>
          </p:nvPr>
        </p:nvGraphicFramePr>
        <p:xfrm>
          <a:off x="1141412" y="360363"/>
          <a:ext cx="10347787" cy="543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37" b="99645" l="88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3230"/>
            <a:ext cx="1751012" cy="1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3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02" y="6120615"/>
            <a:ext cx="9905998" cy="510283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The Process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1412" y="360363"/>
          <a:ext cx="10347787" cy="543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37" b="99645" l="889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383230"/>
            <a:ext cx="1751012" cy="14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5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motion" id="{747FC5CB-280F-F24A-8497-6FFCBEB1D723}" vid="{EADDE48E-6086-274E-B30B-A73BEEF54D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 background</Template>
  <TotalTime>672</TotalTime>
  <Words>147</Words>
  <Application>Microsoft Macintosh PowerPoint</Application>
  <PresentationFormat>Widescreen</PresentationFormat>
  <Paragraphs>35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  The Process  </vt:lpstr>
      <vt:lpstr>PowerPoint Presentation</vt:lpstr>
      <vt:lpstr>  The Process  </vt:lpstr>
      <vt:lpstr>  The Process  </vt:lpstr>
      <vt:lpstr>  The Process  </vt:lpstr>
      <vt:lpstr>  The Process  </vt:lpstr>
      <vt:lpstr>  The Process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pre-tenure tenure  Promotion</dc:title>
  <dc:creator>Jennifer A Pintar</dc:creator>
  <cp:lastModifiedBy>Microsoft Office User</cp:lastModifiedBy>
  <cp:revision>6</cp:revision>
  <dcterms:created xsi:type="dcterms:W3CDTF">2022-03-02T21:12:27Z</dcterms:created>
  <dcterms:modified xsi:type="dcterms:W3CDTF">2022-03-04T04:22:55Z</dcterms:modified>
</cp:coreProperties>
</file>