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5143500" cx="9144000"/>
  <p:notesSz cx="6858000" cy="9144000"/>
  <p:embeddedFontLst>
    <p:embeddedFont>
      <p:font typeface="Proxima Nova"/>
      <p:regular r:id="rId59"/>
      <p:bold r:id="rId60"/>
      <p:italic r:id="rId61"/>
      <p:boldItalic r:id="rId62"/>
    </p:embeddedFont>
    <p:embeddedFont>
      <p:font typeface="Tahoma"/>
      <p:regular r:id="rId63"/>
      <p:bold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roximaNova-boldItalic.fntdata"/><Relationship Id="rId61" Type="http://schemas.openxmlformats.org/officeDocument/2006/relationships/font" Target="fonts/ProximaNova-italic.fntdata"/><Relationship Id="rId20" Type="http://schemas.openxmlformats.org/officeDocument/2006/relationships/slide" Target="slides/slide14.xml"/><Relationship Id="rId64" Type="http://schemas.openxmlformats.org/officeDocument/2006/relationships/font" Target="fonts/Tahoma-bold.fntdata"/><Relationship Id="rId63" Type="http://schemas.openxmlformats.org/officeDocument/2006/relationships/font" Target="fonts/Tahoma-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ProximaNova-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ProximaNova-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c8f846f5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c8f846f53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c8f846f53f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c8f846f53f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b327e3fc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b327e3fc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c8f989f2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c8f989f2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77cfcda1f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7cfcda1f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Flickr photo: Rising, by Erich Ferdinand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77cfcda1f3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77cfcda1f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Flickr photo: Rising, by Erich Ferdinand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77cfcda1f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7cfcda1f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77cfcda1f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7cfcda1f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b327e3fcf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b327e3fcf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d4ccb7c909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d4ccb7c909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d4ccb7c909_0_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d4ccb7c909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c8f846f53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c8f846f53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1071df1844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1071df184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b327e3fcf7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b327e3fcf7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Breakout Rooms discussion and report out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d4ccb7c90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d4ccb7c90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77cfcda1f3_1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7cfcda1f3_1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d4ccb7c909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d4ccb7c909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1a738f784a_1_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11a738f784a_1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1a738f784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1a738f784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should we approach the work of designing learning spaces, in this moment, now?</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1a738f784a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1a738f784a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a738f784a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1a738f784a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1a738f784a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1a738f784a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1a738f784a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1a738f784a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1a738f784a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1a738f784a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1a738f784a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1a738f784a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1a738f784a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1a738f784a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c8f846f53f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c8f846f53f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1a738f784a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1a738f784a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1a738f784a_2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11a738f784a_2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eb110093b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eb110093b4_0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eb110093b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eb110093b4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77cfcda1f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77cfcda1f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Flickr user Brian Kelly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0f2bd84e0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0f2bd84e0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0f163a00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0f163a00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b327e3fcf7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b327e3fcf7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b327e3fcf7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b327e3fcf7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77cfcda1f3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77cfcda1f3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0f2bd84e0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0f2bd84e0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0f2bd84e0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0f2bd84e0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1071df184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1071df184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0f2bd84e04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10f2bd84e04_0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77cfcda1f3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77cfcda1f3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Flickr Kevin Rheese: “Eastward”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0f2bd84e0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0f2bd84e0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0f2bd84e0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0f2bd84e0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9759cd93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9759cd93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1a738f784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1a738f784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77cfcda1f3_1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77cfcda1f3_1_5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1ee9095bac_2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2" name="Google Shape;412;g11ee9095bac_2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c8f846f53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c8f846f53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b477f3f3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b477f3f3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9759cd935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9759cd935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1742230e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1742230e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Font typeface="Proxima Nova"/>
              <a:buNone/>
              <a:defRPr sz="5200">
                <a:latin typeface="Proxima Nova"/>
                <a:ea typeface="Proxima Nova"/>
                <a:cs typeface="Proxima Nova"/>
                <a:sym typeface="Proxima Nova"/>
              </a:defRPr>
            </a:lvl1pPr>
            <a:lvl2pPr lvl="1" algn="ctr">
              <a:spcBef>
                <a:spcPts val="0"/>
              </a:spcBef>
              <a:spcAft>
                <a:spcPts val="0"/>
              </a:spcAft>
              <a:buSzPts val="5200"/>
              <a:buFont typeface="Proxima Nova"/>
              <a:buNone/>
              <a:defRPr sz="5200">
                <a:latin typeface="Proxima Nova"/>
                <a:ea typeface="Proxima Nova"/>
                <a:cs typeface="Proxima Nova"/>
                <a:sym typeface="Proxima Nova"/>
              </a:defRPr>
            </a:lvl2pPr>
            <a:lvl3pPr lvl="2" algn="ctr">
              <a:spcBef>
                <a:spcPts val="0"/>
              </a:spcBef>
              <a:spcAft>
                <a:spcPts val="0"/>
              </a:spcAft>
              <a:buSzPts val="5200"/>
              <a:buFont typeface="Proxima Nova"/>
              <a:buNone/>
              <a:defRPr sz="5200">
                <a:latin typeface="Proxima Nova"/>
                <a:ea typeface="Proxima Nova"/>
                <a:cs typeface="Proxima Nova"/>
                <a:sym typeface="Proxima Nova"/>
              </a:defRPr>
            </a:lvl3pPr>
            <a:lvl4pPr lvl="3" algn="ctr">
              <a:spcBef>
                <a:spcPts val="0"/>
              </a:spcBef>
              <a:spcAft>
                <a:spcPts val="0"/>
              </a:spcAft>
              <a:buSzPts val="5200"/>
              <a:buFont typeface="Proxima Nova"/>
              <a:buNone/>
              <a:defRPr sz="5200">
                <a:latin typeface="Proxima Nova"/>
                <a:ea typeface="Proxima Nova"/>
                <a:cs typeface="Proxima Nova"/>
                <a:sym typeface="Proxima Nova"/>
              </a:defRPr>
            </a:lvl4pPr>
            <a:lvl5pPr lvl="4" algn="ctr">
              <a:spcBef>
                <a:spcPts val="0"/>
              </a:spcBef>
              <a:spcAft>
                <a:spcPts val="0"/>
              </a:spcAft>
              <a:buSzPts val="5200"/>
              <a:buFont typeface="Proxima Nova"/>
              <a:buNone/>
              <a:defRPr sz="5200">
                <a:latin typeface="Proxima Nova"/>
                <a:ea typeface="Proxima Nova"/>
                <a:cs typeface="Proxima Nova"/>
                <a:sym typeface="Proxima Nova"/>
              </a:defRPr>
            </a:lvl5pPr>
            <a:lvl6pPr lvl="5" algn="ctr">
              <a:spcBef>
                <a:spcPts val="0"/>
              </a:spcBef>
              <a:spcAft>
                <a:spcPts val="0"/>
              </a:spcAft>
              <a:buSzPts val="5200"/>
              <a:buFont typeface="Proxima Nova"/>
              <a:buNone/>
              <a:defRPr sz="5200">
                <a:latin typeface="Proxima Nova"/>
                <a:ea typeface="Proxima Nova"/>
                <a:cs typeface="Proxima Nova"/>
                <a:sym typeface="Proxima Nova"/>
              </a:defRPr>
            </a:lvl6pPr>
            <a:lvl7pPr lvl="6" algn="ctr">
              <a:spcBef>
                <a:spcPts val="0"/>
              </a:spcBef>
              <a:spcAft>
                <a:spcPts val="0"/>
              </a:spcAft>
              <a:buSzPts val="5200"/>
              <a:buFont typeface="Proxima Nova"/>
              <a:buNone/>
              <a:defRPr sz="5200">
                <a:latin typeface="Proxima Nova"/>
                <a:ea typeface="Proxima Nova"/>
                <a:cs typeface="Proxima Nova"/>
                <a:sym typeface="Proxima Nova"/>
              </a:defRPr>
            </a:lvl7pPr>
            <a:lvl8pPr lvl="7" algn="ctr">
              <a:spcBef>
                <a:spcPts val="0"/>
              </a:spcBef>
              <a:spcAft>
                <a:spcPts val="0"/>
              </a:spcAft>
              <a:buSzPts val="5200"/>
              <a:buFont typeface="Proxima Nova"/>
              <a:buNone/>
              <a:defRPr sz="5200">
                <a:latin typeface="Proxima Nova"/>
                <a:ea typeface="Proxima Nova"/>
                <a:cs typeface="Proxima Nova"/>
                <a:sym typeface="Proxima Nova"/>
              </a:defRPr>
            </a:lvl8pPr>
            <a:lvl9pPr lvl="8" algn="ctr">
              <a:spcBef>
                <a:spcPts val="0"/>
              </a:spcBef>
              <a:spcAft>
                <a:spcPts val="0"/>
              </a:spcAft>
              <a:buSzPts val="5200"/>
              <a:buFont typeface="Proxima Nova"/>
              <a:buNone/>
              <a:defRPr sz="5200">
                <a:latin typeface="Proxima Nova"/>
                <a:ea typeface="Proxima Nova"/>
                <a:cs typeface="Proxima Nova"/>
                <a:sym typeface="Proxima Nova"/>
              </a:defRPr>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1pPr>
            <a:lvl2pPr lvl="1"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2pPr>
            <a:lvl3pPr lvl="2"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3pPr>
            <a:lvl4pPr lvl="3"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4pPr>
            <a:lvl5pPr lvl="4"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5pPr>
            <a:lvl6pPr lvl="5"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6pPr>
            <a:lvl7pPr lvl="6"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7pPr>
            <a:lvl8pPr lvl="7"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8pPr>
            <a:lvl9pPr lvl="8"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atin typeface="Proxima Nova"/>
                <a:ea typeface="Proxima Nova"/>
                <a:cs typeface="Proxima Nova"/>
                <a:sym typeface="Proxima Nova"/>
              </a:defRPr>
            </a:lvl1pPr>
            <a:lvl2pPr lvl="1">
              <a:buNone/>
              <a:defRPr>
                <a:latin typeface="Proxima Nova"/>
                <a:ea typeface="Proxima Nova"/>
                <a:cs typeface="Proxima Nova"/>
                <a:sym typeface="Proxima Nova"/>
              </a:defRPr>
            </a:lvl2pPr>
            <a:lvl3pPr lvl="2">
              <a:buNone/>
              <a:defRPr>
                <a:latin typeface="Proxima Nova"/>
                <a:ea typeface="Proxima Nova"/>
                <a:cs typeface="Proxima Nova"/>
                <a:sym typeface="Proxima Nova"/>
              </a:defRPr>
            </a:lvl3pPr>
            <a:lvl4pPr lvl="3">
              <a:buNone/>
              <a:defRPr>
                <a:latin typeface="Proxima Nova"/>
                <a:ea typeface="Proxima Nova"/>
                <a:cs typeface="Proxima Nova"/>
                <a:sym typeface="Proxima Nova"/>
              </a:defRPr>
            </a:lvl4pPr>
            <a:lvl5pPr lvl="4">
              <a:buNone/>
              <a:defRPr>
                <a:latin typeface="Proxima Nova"/>
                <a:ea typeface="Proxima Nova"/>
                <a:cs typeface="Proxima Nova"/>
                <a:sym typeface="Proxima Nova"/>
              </a:defRPr>
            </a:lvl5pPr>
            <a:lvl6pPr lvl="5">
              <a:buNone/>
              <a:defRPr>
                <a:latin typeface="Proxima Nova"/>
                <a:ea typeface="Proxima Nova"/>
                <a:cs typeface="Proxima Nova"/>
                <a:sym typeface="Proxima Nova"/>
              </a:defRPr>
            </a:lvl6pPr>
            <a:lvl7pPr lvl="6">
              <a:buNone/>
              <a:defRPr>
                <a:latin typeface="Proxima Nova"/>
                <a:ea typeface="Proxima Nova"/>
                <a:cs typeface="Proxima Nova"/>
                <a:sym typeface="Proxima Nova"/>
              </a:defRPr>
            </a:lvl7pPr>
            <a:lvl8pPr lvl="7">
              <a:buNone/>
              <a:defRPr>
                <a:latin typeface="Proxima Nova"/>
                <a:ea typeface="Proxima Nova"/>
                <a:cs typeface="Proxima Nova"/>
                <a:sym typeface="Proxima Nova"/>
              </a:defRPr>
            </a:lvl8pPr>
            <a:lvl9pPr lvl="8">
              <a:buNone/>
              <a:defRPr>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Font typeface="Proxima Nova"/>
              <a:buChar char="●"/>
              <a:defRPr>
                <a:latin typeface="Proxima Nova"/>
                <a:ea typeface="Proxima Nova"/>
                <a:cs typeface="Proxima Nova"/>
                <a:sym typeface="Proxima Nova"/>
              </a:defRPr>
            </a:lvl1pPr>
            <a:lvl2pPr indent="-317500" lvl="1" marL="914400" algn="ctr">
              <a:spcBef>
                <a:spcPts val="1600"/>
              </a:spcBef>
              <a:spcAft>
                <a:spcPts val="0"/>
              </a:spcAft>
              <a:buSzPts val="1400"/>
              <a:buFont typeface="Proxima Nova"/>
              <a:buChar char="○"/>
              <a:defRPr>
                <a:latin typeface="Proxima Nova"/>
                <a:ea typeface="Proxima Nova"/>
                <a:cs typeface="Proxima Nova"/>
                <a:sym typeface="Proxima Nova"/>
              </a:defRPr>
            </a:lvl2pPr>
            <a:lvl3pPr indent="-317500" lvl="2" marL="1371600" algn="ctr">
              <a:spcBef>
                <a:spcPts val="1600"/>
              </a:spcBef>
              <a:spcAft>
                <a:spcPts val="0"/>
              </a:spcAft>
              <a:buSzPts val="1400"/>
              <a:buFont typeface="Proxima Nova"/>
              <a:buChar char="■"/>
              <a:defRPr>
                <a:latin typeface="Proxima Nova"/>
                <a:ea typeface="Proxima Nova"/>
                <a:cs typeface="Proxima Nova"/>
                <a:sym typeface="Proxima Nova"/>
              </a:defRPr>
            </a:lvl3pPr>
            <a:lvl4pPr indent="-317500" lvl="3" marL="1828800" algn="ctr">
              <a:spcBef>
                <a:spcPts val="1600"/>
              </a:spcBef>
              <a:spcAft>
                <a:spcPts val="0"/>
              </a:spcAft>
              <a:buSzPts val="1400"/>
              <a:buFont typeface="Proxima Nova"/>
              <a:buChar char="●"/>
              <a:defRPr>
                <a:latin typeface="Proxima Nova"/>
                <a:ea typeface="Proxima Nova"/>
                <a:cs typeface="Proxima Nova"/>
                <a:sym typeface="Proxima Nova"/>
              </a:defRPr>
            </a:lvl4pPr>
            <a:lvl5pPr indent="-317500" lvl="4" marL="2286000" algn="ctr">
              <a:spcBef>
                <a:spcPts val="1600"/>
              </a:spcBef>
              <a:spcAft>
                <a:spcPts val="0"/>
              </a:spcAft>
              <a:buSzPts val="1400"/>
              <a:buFont typeface="Proxima Nova"/>
              <a:buChar char="○"/>
              <a:defRPr>
                <a:latin typeface="Proxima Nova"/>
                <a:ea typeface="Proxima Nova"/>
                <a:cs typeface="Proxima Nova"/>
                <a:sym typeface="Proxima Nova"/>
              </a:defRPr>
            </a:lvl5pPr>
            <a:lvl6pPr indent="-317500" lvl="5" marL="2743200" algn="ctr">
              <a:spcBef>
                <a:spcPts val="1600"/>
              </a:spcBef>
              <a:spcAft>
                <a:spcPts val="0"/>
              </a:spcAft>
              <a:buSzPts val="1400"/>
              <a:buFont typeface="Proxima Nova"/>
              <a:buChar char="■"/>
              <a:defRPr>
                <a:latin typeface="Proxima Nova"/>
                <a:ea typeface="Proxima Nova"/>
                <a:cs typeface="Proxima Nova"/>
                <a:sym typeface="Proxima Nova"/>
              </a:defRPr>
            </a:lvl6pPr>
            <a:lvl7pPr indent="-317500" lvl="6" marL="3200400" algn="ctr">
              <a:spcBef>
                <a:spcPts val="1600"/>
              </a:spcBef>
              <a:spcAft>
                <a:spcPts val="0"/>
              </a:spcAft>
              <a:buSzPts val="1400"/>
              <a:buFont typeface="Proxima Nova"/>
              <a:buChar char="●"/>
              <a:defRPr>
                <a:latin typeface="Proxima Nova"/>
                <a:ea typeface="Proxima Nova"/>
                <a:cs typeface="Proxima Nova"/>
                <a:sym typeface="Proxima Nova"/>
              </a:defRPr>
            </a:lvl7pPr>
            <a:lvl8pPr indent="-317500" lvl="7" marL="3657600" algn="ctr">
              <a:spcBef>
                <a:spcPts val="1600"/>
              </a:spcBef>
              <a:spcAft>
                <a:spcPts val="0"/>
              </a:spcAft>
              <a:buSzPts val="1400"/>
              <a:buFont typeface="Proxima Nova"/>
              <a:buChar char="○"/>
              <a:defRPr>
                <a:latin typeface="Proxima Nova"/>
                <a:ea typeface="Proxima Nova"/>
                <a:cs typeface="Proxima Nova"/>
                <a:sym typeface="Proxima Nova"/>
              </a:defRPr>
            </a:lvl8pPr>
            <a:lvl9pPr indent="-317500" lvl="8" marL="4114800" algn="ctr">
              <a:spcBef>
                <a:spcPts val="1600"/>
              </a:spcBef>
              <a:spcAft>
                <a:spcPts val="1600"/>
              </a:spcAft>
              <a:buSzPts val="1400"/>
              <a:buFont typeface="Proxima Nova"/>
              <a:buChar char="■"/>
              <a:defRPr>
                <a:latin typeface="Proxima Nova"/>
                <a:ea typeface="Proxima Nova"/>
                <a:cs typeface="Proxima Nova"/>
                <a:sym typeface="Proxima Nova"/>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12648" y="171450"/>
            <a:ext cx="8153400" cy="742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2800"/>
              <a:buNone/>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52" name="Google Shape;52;p13"/>
          <p:cNvSpPr txBox="1"/>
          <p:nvPr>
            <p:ph idx="1" type="body"/>
          </p:nvPr>
        </p:nvSpPr>
        <p:spPr>
          <a:xfrm>
            <a:off x="612648" y="1200150"/>
            <a:ext cx="8153400" cy="3372000"/>
          </a:xfrm>
          <a:prstGeom prst="rect">
            <a:avLst/>
          </a:prstGeom>
          <a:noFill/>
          <a:ln>
            <a:noFill/>
          </a:ln>
        </p:spPr>
        <p:txBody>
          <a:bodyPr anchorCtr="0" anchor="t" bIns="45700" lIns="91425" spcFirstLastPara="1" rIns="91425" wrap="square" tIns="45700">
            <a:noAutofit/>
          </a:bodyPr>
          <a:lstStyle>
            <a:lvl1pPr indent="-297180" lvl="0" marL="457200" rtl="0" algn="l">
              <a:spcBef>
                <a:spcPts val="700"/>
              </a:spcBef>
              <a:spcAft>
                <a:spcPts val="0"/>
              </a:spcAft>
              <a:buSzPts val="1080"/>
              <a:buChar char="●"/>
              <a:defRPr/>
            </a:lvl1pPr>
            <a:lvl2pPr indent="-308610" lvl="1" marL="914400" rtl="0" algn="l">
              <a:spcBef>
                <a:spcPts val="550"/>
              </a:spcBef>
              <a:spcAft>
                <a:spcPts val="0"/>
              </a:spcAft>
              <a:buSzPts val="1260"/>
              <a:buChar char="○"/>
              <a:defRPr/>
            </a:lvl2pPr>
            <a:lvl3pPr indent="-314325" lvl="2" marL="1371600" rtl="0" algn="l">
              <a:spcBef>
                <a:spcPts val="500"/>
              </a:spcBef>
              <a:spcAft>
                <a:spcPts val="0"/>
              </a:spcAft>
              <a:buSzPts val="1350"/>
              <a:buChar char="■"/>
              <a:defRPr/>
            </a:lvl3pPr>
            <a:lvl4pPr indent="-314325" lvl="3" marL="1828800" rtl="0" algn="l">
              <a:spcBef>
                <a:spcPts val="400"/>
              </a:spcBef>
              <a:spcAft>
                <a:spcPts val="0"/>
              </a:spcAft>
              <a:buSzPts val="1350"/>
              <a:buChar char="●"/>
              <a:defRPr/>
            </a:lvl4pPr>
            <a:lvl5pPr indent="-302895" lvl="4" marL="2286000" rtl="0" algn="l">
              <a:spcBef>
                <a:spcPts val="400"/>
              </a:spcBef>
              <a:spcAft>
                <a:spcPts val="0"/>
              </a:spcAft>
              <a:buSzPts val="1170"/>
              <a:buChar char="○"/>
              <a:defRPr/>
            </a:lvl5pPr>
            <a:lvl6pPr indent="-342900" lvl="5" marL="2743200" rtl="0" algn="l">
              <a:spcBef>
                <a:spcPts val="360"/>
              </a:spcBef>
              <a:spcAft>
                <a:spcPts val="0"/>
              </a:spcAft>
              <a:buSzPts val="1800"/>
              <a:buChar char="■"/>
              <a:defRPr/>
            </a:lvl6pPr>
            <a:lvl7pPr indent="-342900" lvl="6" marL="3200400" rtl="0" algn="l">
              <a:spcBef>
                <a:spcPts val="1600"/>
              </a:spcBef>
              <a:spcAft>
                <a:spcPts val="0"/>
              </a:spcAft>
              <a:buSzPts val="1800"/>
              <a:buChar char="●"/>
              <a:defRPr/>
            </a:lvl7pPr>
            <a:lvl8pPr indent="-342900" lvl="7" marL="3657600" rtl="0" algn="l">
              <a:spcBef>
                <a:spcPts val="1600"/>
              </a:spcBef>
              <a:spcAft>
                <a:spcPts val="0"/>
              </a:spcAft>
              <a:buSzPts val="1800"/>
              <a:buChar char="○"/>
              <a:defRPr/>
            </a:lvl8pPr>
            <a:lvl9pPr indent="-342900" lvl="8" marL="4114800" rtl="0" algn="l">
              <a:spcBef>
                <a:spcPts val="1600"/>
              </a:spcBef>
              <a:spcAft>
                <a:spcPts val="1600"/>
              </a:spcAft>
              <a:buSzPts val="1800"/>
              <a:buChar char="■"/>
              <a:defRPr/>
            </a:lvl9pPr>
          </a:lstStyle>
          <a:p/>
        </p:txBody>
      </p:sp>
      <p:sp>
        <p:nvSpPr>
          <p:cNvPr id="53" name="Google Shape;53;p13"/>
          <p:cNvSpPr txBox="1"/>
          <p:nvPr>
            <p:ph idx="10" type="dt"/>
          </p:nvPr>
        </p:nvSpPr>
        <p:spPr>
          <a:xfrm>
            <a:off x="6096000" y="4686300"/>
            <a:ext cx="26670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609600" y="4686300"/>
            <a:ext cx="5421300" cy="2739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0" y="953691"/>
            <a:ext cx="533400" cy="1833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spcAft>
                <a:spcPts val="0"/>
              </a:spcAft>
              <a:buNone/>
              <a:defRPr b="1" i="0" sz="1400" u="none" cap="none" strike="noStrike">
                <a:solidFill>
                  <a:srgbClr val="FFFFFF"/>
                </a:solidFill>
                <a:latin typeface="Twentieth Century"/>
                <a:ea typeface="Twentieth Century"/>
                <a:cs typeface="Twentieth Century"/>
                <a:sym typeface="Twentieth Century"/>
              </a:defRPr>
            </a:lvl1pPr>
            <a:lvl2pPr indent="0" lvl="1" marL="0" marR="0" rtl="0" algn="ctr">
              <a:spcBef>
                <a:spcPts val="0"/>
              </a:spcBef>
              <a:spcAft>
                <a:spcPts val="0"/>
              </a:spcAft>
              <a:buNone/>
              <a:defRPr b="1" i="0" sz="1400" u="none" cap="none" strike="noStrike">
                <a:solidFill>
                  <a:srgbClr val="FFFFFF"/>
                </a:solidFill>
                <a:latin typeface="Twentieth Century"/>
                <a:ea typeface="Twentieth Century"/>
                <a:cs typeface="Twentieth Century"/>
                <a:sym typeface="Twentieth Century"/>
              </a:defRPr>
            </a:lvl2pPr>
            <a:lvl3pPr indent="0" lvl="2" marL="0" marR="0" rtl="0" algn="ctr">
              <a:spcBef>
                <a:spcPts val="0"/>
              </a:spcBef>
              <a:spcAft>
                <a:spcPts val="0"/>
              </a:spcAft>
              <a:buNone/>
              <a:defRPr b="1" i="0" sz="1400" u="none" cap="none" strike="noStrike">
                <a:solidFill>
                  <a:srgbClr val="FFFFFF"/>
                </a:solidFill>
                <a:latin typeface="Twentieth Century"/>
                <a:ea typeface="Twentieth Century"/>
                <a:cs typeface="Twentieth Century"/>
                <a:sym typeface="Twentieth Century"/>
              </a:defRPr>
            </a:lvl3pPr>
            <a:lvl4pPr indent="0" lvl="3" marL="0" marR="0" rtl="0" algn="ctr">
              <a:spcBef>
                <a:spcPts val="0"/>
              </a:spcBef>
              <a:spcAft>
                <a:spcPts val="0"/>
              </a:spcAft>
              <a:buNone/>
              <a:defRPr b="1" i="0" sz="1400" u="none" cap="none" strike="noStrike">
                <a:solidFill>
                  <a:srgbClr val="FFFFFF"/>
                </a:solidFill>
                <a:latin typeface="Twentieth Century"/>
                <a:ea typeface="Twentieth Century"/>
                <a:cs typeface="Twentieth Century"/>
                <a:sym typeface="Twentieth Century"/>
              </a:defRPr>
            </a:lvl4pPr>
            <a:lvl5pPr indent="0" lvl="4" marL="0" marR="0" rtl="0" algn="ctr">
              <a:spcBef>
                <a:spcPts val="0"/>
              </a:spcBef>
              <a:spcAft>
                <a:spcPts val="0"/>
              </a:spcAft>
              <a:buNone/>
              <a:defRPr b="1" i="0" sz="1400" u="none" cap="none" strike="noStrike">
                <a:solidFill>
                  <a:srgbClr val="FFFFFF"/>
                </a:solidFill>
                <a:latin typeface="Twentieth Century"/>
                <a:ea typeface="Twentieth Century"/>
                <a:cs typeface="Twentieth Century"/>
                <a:sym typeface="Twentieth Century"/>
              </a:defRPr>
            </a:lvl5pPr>
            <a:lvl6pPr indent="0" lvl="5" marL="0" marR="0" rtl="0" algn="ctr">
              <a:spcBef>
                <a:spcPts val="0"/>
              </a:spcBef>
              <a:spcAft>
                <a:spcPts val="0"/>
              </a:spcAft>
              <a:buNone/>
              <a:defRPr b="1" i="0" sz="1400" u="none" cap="none" strike="noStrike">
                <a:solidFill>
                  <a:srgbClr val="FFFFFF"/>
                </a:solidFill>
                <a:latin typeface="Twentieth Century"/>
                <a:ea typeface="Twentieth Century"/>
                <a:cs typeface="Twentieth Century"/>
                <a:sym typeface="Twentieth Century"/>
              </a:defRPr>
            </a:lvl6pPr>
            <a:lvl7pPr indent="0" lvl="6" marL="0" marR="0" rtl="0" algn="ctr">
              <a:spcBef>
                <a:spcPts val="0"/>
              </a:spcBef>
              <a:spcAft>
                <a:spcPts val="0"/>
              </a:spcAft>
              <a:buNone/>
              <a:defRPr b="1" i="0" sz="1400" u="none" cap="none" strike="noStrike">
                <a:solidFill>
                  <a:srgbClr val="FFFFFF"/>
                </a:solidFill>
                <a:latin typeface="Twentieth Century"/>
                <a:ea typeface="Twentieth Century"/>
                <a:cs typeface="Twentieth Century"/>
                <a:sym typeface="Twentieth Century"/>
              </a:defRPr>
            </a:lvl7pPr>
            <a:lvl8pPr indent="0" lvl="7" marL="0" marR="0" rtl="0" algn="ctr">
              <a:spcBef>
                <a:spcPts val="0"/>
              </a:spcBef>
              <a:spcAft>
                <a:spcPts val="0"/>
              </a:spcAft>
              <a:buNone/>
              <a:defRPr b="1" i="0" sz="1400" u="none" cap="none" strike="noStrike">
                <a:solidFill>
                  <a:srgbClr val="FFFFFF"/>
                </a:solidFill>
                <a:latin typeface="Twentieth Century"/>
                <a:ea typeface="Twentieth Century"/>
                <a:cs typeface="Twentieth Century"/>
                <a:sym typeface="Twentieth Century"/>
              </a:defRPr>
            </a:lvl8pPr>
            <a:lvl9pPr indent="0" lvl="8" marL="0" marR="0" rtl="0" algn="ctr">
              <a:spcBef>
                <a:spcPts val="0"/>
              </a:spcBef>
              <a:spcAft>
                <a:spcPts val="0"/>
              </a:spcAft>
              <a:buNone/>
              <a:defRPr b="1" i="0" sz="1400" u="none" cap="none" strike="noStrike">
                <a:solidFill>
                  <a:srgbClr val="FFFFFF"/>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4" name="Google Shape;64;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5" name="Google Shape;65;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68" name="Google Shape;68;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9" name="Google Shape;69;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0" name="Google Shape;70;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1" name="Shape 71"/>
        <p:cNvGrpSpPr/>
        <p:nvPr/>
      </p:nvGrpSpPr>
      <p:grpSpPr>
        <a:xfrm>
          <a:off x="0" y="0"/>
          <a:ext cx="0" cy="0"/>
          <a:chOff x="0" y="0"/>
          <a:chExt cx="0" cy="0"/>
        </a:xfrm>
      </p:grpSpPr>
      <p:sp>
        <p:nvSpPr>
          <p:cNvPr id="72" name="Google Shape;72;p1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73" name="Google Shape;73;p1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74" name="Google Shape;74;p1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5" name="Google Shape;75;p1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76" name="Google Shape;76;p1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 name="Google Shape;77;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8" name="Google Shape;78;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9" name="Google Shape;79;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0" name="Shape 80"/>
        <p:cNvGrpSpPr/>
        <p:nvPr/>
      </p:nvGrpSpPr>
      <p:grpSpPr>
        <a:xfrm>
          <a:off x="0" y="0"/>
          <a:ext cx="0" cy="0"/>
          <a:chOff x="0" y="0"/>
          <a:chExt cx="0" cy="0"/>
        </a:xfrm>
      </p:grpSpPr>
      <p:sp>
        <p:nvSpPr>
          <p:cNvPr id="81" name="Google Shape;81;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82" name="Google Shape;82;p1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3" name="Google Shape;83;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4" name="Google Shape;84;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5" name="Google Shape;85;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p1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88" name="Google Shape;88;p19"/>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89" name="Google Shape;89;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0" name="Google Shape;90;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1" name="Google Shape;91;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20"/>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94" name="Google Shape;94;p20"/>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95" name="Google Shape;95;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6" name="Google Shape;96;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7" name="Google Shape;97;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8" name="Shape 98"/>
        <p:cNvGrpSpPr/>
        <p:nvPr/>
      </p:nvGrpSpPr>
      <p:grpSpPr>
        <a:xfrm>
          <a:off x="0" y="0"/>
          <a:ext cx="0" cy="0"/>
          <a:chOff x="0" y="0"/>
          <a:chExt cx="0" cy="0"/>
        </a:xfrm>
      </p:grpSpPr>
      <p:sp>
        <p:nvSpPr>
          <p:cNvPr id="99" name="Google Shape;99;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00" name="Google Shape;100;p2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1" name="Google Shape;101;p2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2" name="Google Shape;102;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3" name="Google Shape;103;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4" name="Google Shape;104;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Font typeface="Proxima Nova"/>
              <a:buNone/>
              <a:defRPr sz="3600">
                <a:latin typeface="Proxima Nova"/>
                <a:ea typeface="Proxima Nova"/>
                <a:cs typeface="Proxima Nova"/>
                <a:sym typeface="Proxima Nova"/>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5" name="Shape 105"/>
        <p:cNvGrpSpPr/>
        <p:nvPr/>
      </p:nvGrpSpPr>
      <p:grpSpPr>
        <a:xfrm>
          <a:off x="0" y="0"/>
          <a:ext cx="0" cy="0"/>
          <a:chOff x="0" y="0"/>
          <a:chExt cx="0" cy="0"/>
        </a:xfrm>
      </p:grpSpPr>
      <p:sp>
        <p:nvSpPr>
          <p:cNvPr id="106" name="Google Shape;106;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07" name="Google Shape;107;p2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08" name="Google Shape;108;p2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09" name="Google Shape;109;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0" name="Google Shape;110;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1" name="Google Shape;111;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2" name="Shape 112"/>
        <p:cNvGrpSpPr/>
        <p:nvPr/>
      </p:nvGrpSpPr>
      <p:grpSpPr>
        <a:xfrm>
          <a:off x="0" y="0"/>
          <a:ext cx="0" cy="0"/>
          <a:chOff x="0" y="0"/>
          <a:chExt cx="0" cy="0"/>
        </a:xfrm>
      </p:grpSpPr>
      <p:sp>
        <p:nvSpPr>
          <p:cNvPr id="113" name="Google Shape;113;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14" name="Google Shape;114;p23"/>
          <p:cNvSpPr/>
          <p:nvPr>
            <p:ph idx="2" type="pic"/>
          </p:nvPr>
        </p:nvSpPr>
        <p:spPr>
          <a:xfrm>
            <a:off x="3887391" y="740569"/>
            <a:ext cx="4629300" cy="3655200"/>
          </a:xfrm>
          <a:prstGeom prst="rect">
            <a:avLst/>
          </a:prstGeom>
          <a:noFill/>
          <a:ln>
            <a:noFill/>
          </a:ln>
        </p:spPr>
      </p:sp>
      <p:sp>
        <p:nvSpPr>
          <p:cNvPr id="115" name="Google Shape;115;p2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21" name="Google Shape;121;p24"/>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5" name="Shape 125"/>
        <p:cNvGrpSpPr/>
        <p:nvPr/>
      </p:nvGrpSpPr>
      <p:grpSpPr>
        <a:xfrm>
          <a:off x="0" y="0"/>
          <a:ext cx="0" cy="0"/>
          <a:chOff x="0" y="0"/>
          <a:chExt cx="0" cy="0"/>
        </a:xfrm>
      </p:grpSpPr>
      <p:sp>
        <p:nvSpPr>
          <p:cNvPr id="126" name="Google Shape;126;p25"/>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27" name="Google Shape;127;p2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8" name="Google Shape;128;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9" name="Google Shape;129;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0" name="Google Shape;13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Font typeface="Proxima Nova"/>
              <a:buNone/>
              <a:defRPr>
                <a:latin typeface="Proxima Nova"/>
                <a:ea typeface="Proxima Nova"/>
                <a:cs typeface="Proxima Nova"/>
                <a:sym typeface="Proxima Nova"/>
              </a:defRPr>
            </a:lvl1pPr>
            <a:lvl2pPr lvl="1">
              <a:spcBef>
                <a:spcPts val="0"/>
              </a:spcBef>
              <a:spcAft>
                <a:spcPts val="0"/>
              </a:spcAft>
              <a:buSzPts val="2800"/>
              <a:buFont typeface="Proxima Nova"/>
              <a:buNone/>
              <a:defRPr>
                <a:latin typeface="Proxima Nova"/>
                <a:ea typeface="Proxima Nova"/>
                <a:cs typeface="Proxima Nova"/>
                <a:sym typeface="Proxima Nova"/>
              </a:defRPr>
            </a:lvl2pPr>
            <a:lvl3pPr lvl="2">
              <a:spcBef>
                <a:spcPts val="0"/>
              </a:spcBef>
              <a:spcAft>
                <a:spcPts val="0"/>
              </a:spcAft>
              <a:buSzPts val="2800"/>
              <a:buFont typeface="Proxima Nova"/>
              <a:buNone/>
              <a:defRPr>
                <a:latin typeface="Proxima Nova"/>
                <a:ea typeface="Proxima Nova"/>
                <a:cs typeface="Proxima Nova"/>
                <a:sym typeface="Proxima Nova"/>
              </a:defRPr>
            </a:lvl3pPr>
            <a:lvl4pPr lvl="3">
              <a:spcBef>
                <a:spcPts val="0"/>
              </a:spcBef>
              <a:spcAft>
                <a:spcPts val="0"/>
              </a:spcAft>
              <a:buSzPts val="2800"/>
              <a:buFont typeface="Proxima Nova"/>
              <a:buNone/>
              <a:defRPr>
                <a:latin typeface="Proxima Nova"/>
                <a:ea typeface="Proxima Nova"/>
                <a:cs typeface="Proxima Nova"/>
                <a:sym typeface="Proxima Nova"/>
              </a:defRPr>
            </a:lvl4pPr>
            <a:lvl5pPr lvl="4">
              <a:spcBef>
                <a:spcPts val="0"/>
              </a:spcBef>
              <a:spcAft>
                <a:spcPts val="0"/>
              </a:spcAft>
              <a:buSzPts val="2800"/>
              <a:buFont typeface="Proxima Nova"/>
              <a:buNone/>
              <a:defRPr>
                <a:latin typeface="Proxima Nova"/>
                <a:ea typeface="Proxima Nova"/>
                <a:cs typeface="Proxima Nova"/>
                <a:sym typeface="Proxima Nova"/>
              </a:defRPr>
            </a:lvl5pPr>
            <a:lvl6pPr lvl="5">
              <a:spcBef>
                <a:spcPts val="0"/>
              </a:spcBef>
              <a:spcAft>
                <a:spcPts val="0"/>
              </a:spcAft>
              <a:buSzPts val="2800"/>
              <a:buFont typeface="Proxima Nova"/>
              <a:buNone/>
              <a:defRPr>
                <a:latin typeface="Proxima Nova"/>
                <a:ea typeface="Proxima Nova"/>
                <a:cs typeface="Proxima Nova"/>
                <a:sym typeface="Proxima Nova"/>
              </a:defRPr>
            </a:lvl6pPr>
            <a:lvl7pPr lvl="6">
              <a:spcBef>
                <a:spcPts val="0"/>
              </a:spcBef>
              <a:spcAft>
                <a:spcPts val="0"/>
              </a:spcAft>
              <a:buSzPts val="2800"/>
              <a:buFont typeface="Proxima Nova"/>
              <a:buNone/>
              <a:defRPr>
                <a:latin typeface="Proxima Nova"/>
                <a:ea typeface="Proxima Nova"/>
                <a:cs typeface="Proxima Nova"/>
                <a:sym typeface="Proxima Nova"/>
              </a:defRPr>
            </a:lvl7pPr>
            <a:lvl8pPr lvl="7">
              <a:spcBef>
                <a:spcPts val="0"/>
              </a:spcBef>
              <a:spcAft>
                <a:spcPts val="0"/>
              </a:spcAft>
              <a:buSzPts val="2800"/>
              <a:buFont typeface="Proxima Nova"/>
              <a:buNone/>
              <a:defRPr>
                <a:latin typeface="Proxima Nova"/>
                <a:ea typeface="Proxima Nova"/>
                <a:cs typeface="Proxima Nova"/>
                <a:sym typeface="Proxima Nova"/>
              </a:defRPr>
            </a:lvl8pPr>
            <a:lvl9pPr lvl="8">
              <a:spcBef>
                <a:spcPts val="0"/>
              </a:spcBef>
              <a:spcAft>
                <a:spcPts val="0"/>
              </a:spcAft>
              <a:buSzPts val="2800"/>
              <a:buFont typeface="Proxima Nova"/>
              <a:buNone/>
              <a:defRPr>
                <a:latin typeface="Proxima Nova"/>
                <a:ea typeface="Proxima Nova"/>
                <a:cs typeface="Proxima Nova"/>
                <a:sym typeface="Proxima Nova"/>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Font typeface="Proxima Nova"/>
              <a:buChar char="●"/>
              <a:defRPr>
                <a:latin typeface="Proxima Nova"/>
                <a:ea typeface="Proxima Nova"/>
                <a:cs typeface="Proxima Nova"/>
                <a:sym typeface="Proxima Nova"/>
              </a:defRPr>
            </a:lvl1pPr>
            <a:lvl2pPr indent="-317500" lvl="1" marL="914400">
              <a:spcBef>
                <a:spcPts val="1600"/>
              </a:spcBef>
              <a:spcAft>
                <a:spcPts val="0"/>
              </a:spcAft>
              <a:buSzPts val="1400"/>
              <a:buFont typeface="Proxima Nova"/>
              <a:buChar char="○"/>
              <a:defRPr>
                <a:latin typeface="Proxima Nova"/>
                <a:ea typeface="Proxima Nova"/>
                <a:cs typeface="Proxima Nova"/>
                <a:sym typeface="Proxima Nova"/>
              </a:defRPr>
            </a:lvl2pPr>
            <a:lvl3pPr indent="-317500" lvl="2" marL="1371600">
              <a:spcBef>
                <a:spcPts val="1600"/>
              </a:spcBef>
              <a:spcAft>
                <a:spcPts val="0"/>
              </a:spcAft>
              <a:buSzPts val="1400"/>
              <a:buFont typeface="Proxima Nova"/>
              <a:buChar char="■"/>
              <a:defRPr>
                <a:latin typeface="Proxima Nova"/>
                <a:ea typeface="Proxima Nova"/>
                <a:cs typeface="Proxima Nova"/>
                <a:sym typeface="Proxima Nova"/>
              </a:defRPr>
            </a:lvl3pPr>
            <a:lvl4pPr indent="-317500" lvl="3" marL="1828800">
              <a:spcBef>
                <a:spcPts val="1600"/>
              </a:spcBef>
              <a:spcAft>
                <a:spcPts val="0"/>
              </a:spcAft>
              <a:buSzPts val="1400"/>
              <a:buFont typeface="Proxima Nova"/>
              <a:buChar char="●"/>
              <a:defRPr>
                <a:latin typeface="Proxima Nova"/>
                <a:ea typeface="Proxima Nova"/>
                <a:cs typeface="Proxima Nova"/>
                <a:sym typeface="Proxima Nova"/>
              </a:defRPr>
            </a:lvl4pPr>
            <a:lvl5pPr indent="-317500" lvl="4" marL="2286000">
              <a:spcBef>
                <a:spcPts val="1600"/>
              </a:spcBef>
              <a:spcAft>
                <a:spcPts val="0"/>
              </a:spcAft>
              <a:buSzPts val="1400"/>
              <a:buFont typeface="Proxima Nova"/>
              <a:buChar char="○"/>
              <a:defRPr>
                <a:latin typeface="Proxima Nova"/>
                <a:ea typeface="Proxima Nova"/>
                <a:cs typeface="Proxima Nova"/>
                <a:sym typeface="Proxima Nova"/>
              </a:defRPr>
            </a:lvl5pPr>
            <a:lvl6pPr indent="-317500" lvl="5" marL="2743200">
              <a:spcBef>
                <a:spcPts val="1600"/>
              </a:spcBef>
              <a:spcAft>
                <a:spcPts val="0"/>
              </a:spcAft>
              <a:buSzPts val="1400"/>
              <a:buFont typeface="Proxima Nova"/>
              <a:buChar char="■"/>
              <a:defRPr>
                <a:latin typeface="Proxima Nova"/>
                <a:ea typeface="Proxima Nova"/>
                <a:cs typeface="Proxima Nova"/>
                <a:sym typeface="Proxima Nova"/>
              </a:defRPr>
            </a:lvl6pPr>
            <a:lvl7pPr indent="-317500" lvl="6" marL="3200400">
              <a:spcBef>
                <a:spcPts val="1600"/>
              </a:spcBef>
              <a:spcAft>
                <a:spcPts val="0"/>
              </a:spcAft>
              <a:buSzPts val="1400"/>
              <a:buFont typeface="Proxima Nova"/>
              <a:buChar char="●"/>
              <a:defRPr>
                <a:latin typeface="Proxima Nova"/>
                <a:ea typeface="Proxima Nova"/>
                <a:cs typeface="Proxima Nova"/>
                <a:sym typeface="Proxima Nova"/>
              </a:defRPr>
            </a:lvl7pPr>
            <a:lvl8pPr indent="-317500" lvl="7" marL="3657600">
              <a:spcBef>
                <a:spcPts val="1600"/>
              </a:spcBef>
              <a:spcAft>
                <a:spcPts val="0"/>
              </a:spcAft>
              <a:buSzPts val="1400"/>
              <a:buFont typeface="Proxima Nova"/>
              <a:buChar char="○"/>
              <a:defRPr>
                <a:latin typeface="Proxima Nova"/>
                <a:ea typeface="Proxima Nova"/>
                <a:cs typeface="Proxima Nova"/>
                <a:sym typeface="Proxima Nova"/>
              </a:defRPr>
            </a:lvl8pPr>
            <a:lvl9pPr indent="-317500" lvl="8" marL="4114800">
              <a:spcBef>
                <a:spcPts val="1600"/>
              </a:spcBef>
              <a:spcAft>
                <a:spcPts val="1600"/>
              </a:spcAft>
              <a:buSzPts val="1400"/>
              <a:buFont typeface="Proxima Nova"/>
              <a:buChar char="■"/>
              <a:defRPr>
                <a:latin typeface="Proxima Nova"/>
                <a:ea typeface="Proxima Nova"/>
                <a:cs typeface="Proxima Nova"/>
                <a:sym typeface="Proxima Nova"/>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atin typeface="Proxima Nova"/>
                <a:ea typeface="Proxima Nova"/>
                <a:cs typeface="Proxima Nova"/>
                <a:sym typeface="Proxima Nova"/>
              </a:defRPr>
            </a:lvl1pPr>
            <a:lvl2pPr lvl="1">
              <a:buNone/>
              <a:defRPr>
                <a:latin typeface="Proxima Nova"/>
                <a:ea typeface="Proxima Nova"/>
                <a:cs typeface="Proxima Nova"/>
                <a:sym typeface="Proxima Nova"/>
              </a:defRPr>
            </a:lvl2pPr>
            <a:lvl3pPr lvl="2">
              <a:buNone/>
              <a:defRPr>
                <a:latin typeface="Proxima Nova"/>
                <a:ea typeface="Proxima Nova"/>
                <a:cs typeface="Proxima Nova"/>
                <a:sym typeface="Proxima Nova"/>
              </a:defRPr>
            </a:lvl3pPr>
            <a:lvl4pPr lvl="3">
              <a:buNone/>
              <a:defRPr>
                <a:latin typeface="Proxima Nova"/>
                <a:ea typeface="Proxima Nova"/>
                <a:cs typeface="Proxima Nova"/>
                <a:sym typeface="Proxima Nova"/>
              </a:defRPr>
            </a:lvl4pPr>
            <a:lvl5pPr lvl="4">
              <a:buNone/>
              <a:defRPr>
                <a:latin typeface="Proxima Nova"/>
                <a:ea typeface="Proxima Nova"/>
                <a:cs typeface="Proxima Nova"/>
                <a:sym typeface="Proxima Nova"/>
              </a:defRPr>
            </a:lvl5pPr>
            <a:lvl6pPr lvl="5">
              <a:buNone/>
              <a:defRPr>
                <a:latin typeface="Proxima Nova"/>
                <a:ea typeface="Proxima Nova"/>
                <a:cs typeface="Proxima Nova"/>
                <a:sym typeface="Proxima Nova"/>
              </a:defRPr>
            </a:lvl6pPr>
            <a:lvl7pPr lvl="6">
              <a:buNone/>
              <a:defRPr>
                <a:latin typeface="Proxima Nova"/>
                <a:ea typeface="Proxima Nova"/>
                <a:cs typeface="Proxima Nova"/>
                <a:sym typeface="Proxima Nova"/>
              </a:defRPr>
            </a:lvl7pPr>
            <a:lvl8pPr lvl="7">
              <a:buNone/>
              <a:defRPr>
                <a:latin typeface="Proxima Nova"/>
                <a:ea typeface="Proxima Nova"/>
                <a:cs typeface="Proxima Nova"/>
                <a:sym typeface="Proxima Nova"/>
              </a:defRPr>
            </a:lvl8pPr>
            <a:lvl9pPr lvl="8">
              <a:buNone/>
              <a:defRPr>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Font typeface="Proxima Nova"/>
              <a:buNone/>
              <a:defRPr>
                <a:latin typeface="Proxima Nova"/>
                <a:ea typeface="Proxima Nova"/>
                <a:cs typeface="Proxima Nova"/>
                <a:sym typeface="Proxima Nova"/>
              </a:defRPr>
            </a:lvl1pPr>
            <a:lvl2pPr lvl="1">
              <a:spcBef>
                <a:spcPts val="0"/>
              </a:spcBef>
              <a:spcAft>
                <a:spcPts val="0"/>
              </a:spcAft>
              <a:buSzPts val="2800"/>
              <a:buFont typeface="Proxima Nova"/>
              <a:buNone/>
              <a:defRPr>
                <a:latin typeface="Proxima Nova"/>
                <a:ea typeface="Proxima Nova"/>
                <a:cs typeface="Proxima Nova"/>
                <a:sym typeface="Proxima Nova"/>
              </a:defRPr>
            </a:lvl2pPr>
            <a:lvl3pPr lvl="2">
              <a:spcBef>
                <a:spcPts val="0"/>
              </a:spcBef>
              <a:spcAft>
                <a:spcPts val="0"/>
              </a:spcAft>
              <a:buSzPts val="2800"/>
              <a:buFont typeface="Proxima Nova"/>
              <a:buNone/>
              <a:defRPr>
                <a:latin typeface="Proxima Nova"/>
                <a:ea typeface="Proxima Nova"/>
                <a:cs typeface="Proxima Nova"/>
                <a:sym typeface="Proxima Nova"/>
              </a:defRPr>
            </a:lvl3pPr>
            <a:lvl4pPr lvl="3">
              <a:spcBef>
                <a:spcPts val="0"/>
              </a:spcBef>
              <a:spcAft>
                <a:spcPts val="0"/>
              </a:spcAft>
              <a:buSzPts val="2800"/>
              <a:buFont typeface="Proxima Nova"/>
              <a:buNone/>
              <a:defRPr>
                <a:latin typeface="Proxima Nova"/>
                <a:ea typeface="Proxima Nova"/>
                <a:cs typeface="Proxima Nova"/>
                <a:sym typeface="Proxima Nova"/>
              </a:defRPr>
            </a:lvl4pPr>
            <a:lvl5pPr lvl="4">
              <a:spcBef>
                <a:spcPts val="0"/>
              </a:spcBef>
              <a:spcAft>
                <a:spcPts val="0"/>
              </a:spcAft>
              <a:buSzPts val="2800"/>
              <a:buFont typeface="Proxima Nova"/>
              <a:buNone/>
              <a:defRPr>
                <a:latin typeface="Proxima Nova"/>
                <a:ea typeface="Proxima Nova"/>
                <a:cs typeface="Proxima Nova"/>
                <a:sym typeface="Proxima Nova"/>
              </a:defRPr>
            </a:lvl5pPr>
            <a:lvl6pPr lvl="5">
              <a:spcBef>
                <a:spcPts val="0"/>
              </a:spcBef>
              <a:spcAft>
                <a:spcPts val="0"/>
              </a:spcAft>
              <a:buSzPts val="2800"/>
              <a:buFont typeface="Proxima Nova"/>
              <a:buNone/>
              <a:defRPr>
                <a:latin typeface="Proxima Nova"/>
                <a:ea typeface="Proxima Nova"/>
                <a:cs typeface="Proxima Nova"/>
                <a:sym typeface="Proxima Nova"/>
              </a:defRPr>
            </a:lvl6pPr>
            <a:lvl7pPr lvl="6">
              <a:spcBef>
                <a:spcPts val="0"/>
              </a:spcBef>
              <a:spcAft>
                <a:spcPts val="0"/>
              </a:spcAft>
              <a:buSzPts val="2800"/>
              <a:buFont typeface="Proxima Nova"/>
              <a:buNone/>
              <a:defRPr>
                <a:latin typeface="Proxima Nova"/>
                <a:ea typeface="Proxima Nova"/>
                <a:cs typeface="Proxima Nova"/>
                <a:sym typeface="Proxima Nova"/>
              </a:defRPr>
            </a:lvl7pPr>
            <a:lvl8pPr lvl="7">
              <a:spcBef>
                <a:spcPts val="0"/>
              </a:spcBef>
              <a:spcAft>
                <a:spcPts val="0"/>
              </a:spcAft>
              <a:buSzPts val="2800"/>
              <a:buFont typeface="Proxima Nova"/>
              <a:buNone/>
              <a:defRPr>
                <a:latin typeface="Proxima Nova"/>
                <a:ea typeface="Proxima Nova"/>
                <a:cs typeface="Proxima Nova"/>
                <a:sym typeface="Proxima Nova"/>
              </a:defRPr>
            </a:lvl8pPr>
            <a:lvl9pPr lvl="8">
              <a:spcBef>
                <a:spcPts val="0"/>
              </a:spcBef>
              <a:spcAft>
                <a:spcPts val="0"/>
              </a:spcAft>
              <a:buSzPts val="2800"/>
              <a:buFont typeface="Proxima Nova"/>
              <a:buNone/>
              <a:defRPr>
                <a:latin typeface="Proxima Nova"/>
                <a:ea typeface="Proxima Nova"/>
                <a:cs typeface="Proxima Nova"/>
                <a:sym typeface="Proxima Nova"/>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Proxima Nova"/>
              <a:buChar char="●"/>
              <a:defRPr sz="1400">
                <a:latin typeface="Proxima Nova"/>
                <a:ea typeface="Proxima Nova"/>
                <a:cs typeface="Proxima Nova"/>
                <a:sym typeface="Proxima Nova"/>
              </a:defRPr>
            </a:lvl1pPr>
            <a:lvl2pPr indent="-304800" lvl="1" marL="914400">
              <a:spcBef>
                <a:spcPts val="1600"/>
              </a:spcBef>
              <a:spcAft>
                <a:spcPts val="0"/>
              </a:spcAft>
              <a:buSzPts val="1200"/>
              <a:buFont typeface="Proxima Nova"/>
              <a:buChar char="○"/>
              <a:defRPr sz="1200">
                <a:latin typeface="Proxima Nova"/>
                <a:ea typeface="Proxima Nova"/>
                <a:cs typeface="Proxima Nova"/>
                <a:sym typeface="Proxima Nova"/>
              </a:defRPr>
            </a:lvl2pPr>
            <a:lvl3pPr indent="-304800" lvl="2" marL="1371600">
              <a:spcBef>
                <a:spcPts val="1600"/>
              </a:spcBef>
              <a:spcAft>
                <a:spcPts val="0"/>
              </a:spcAft>
              <a:buSzPts val="1200"/>
              <a:buFont typeface="Proxima Nova"/>
              <a:buChar char="■"/>
              <a:defRPr sz="1200">
                <a:latin typeface="Proxima Nova"/>
                <a:ea typeface="Proxima Nova"/>
                <a:cs typeface="Proxima Nova"/>
                <a:sym typeface="Proxima Nova"/>
              </a:defRPr>
            </a:lvl3pPr>
            <a:lvl4pPr indent="-304800" lvl="3" marL="1828800">
              <a:spcBef>
                <a:spcPts val="1600"/>
              </a:spcBef>
              <a:spcAft>
                <a:spcPts val="0"/>
              </a:spcAft>
              <a:buSzPts val="1200"/>
              <a:buFont typeface="Proxima Nova"/>
              <a:buChar char="●"/>
              <a:defRPr sz="1200">
                <a:latin typeface="Proxima Nova"/>
                <a:ea typeface="Proxima Nova"/>
                <a:cs typeface="Proxima Nova"/>
                <a:sym typeface="Proxima Nova"/>
              </a:defRPr>
            </a:lvl4pPr>
            <a:lvl5pPr indent="-304800" lvl="4" marL="2286000">
              <a:spcBef>
                <a:spcPts val="1600"/>
              </a:spcBef>
              <a:spcAft>
                <a:spcPts val="0"/>
              </a:spcAft>
              <a:buSzPts val="1200"/>
              <a:buFont typeface="Proxima Nova"/>
              <a:buChar char="○"/>
              <a:defRPr sz="1200">
                <a:latin typeface="Proxima Nova"/>
                <a:ea typeface="Proxima Nova"/>
                <a:cs typeface="Proxima Nova"/>
                <a:sym typeface="Proxima Nova"/>
              </a:defRPr>
            </a:lvl5pPr>
            <a:lvl6pPr indent="-304800" lvl="5" marL="2743200">
              <a:spcBef>
                <a:spcPts val="1600"/>
              </a:spcBef>
              <a:spcAft>
                <a:spcPts val="0"/>
              </a:spcAft>
              <a:buSzPts val="1200"/>
              <a:buFont typeface="Proxima Nova"/>
              <a:buChar char="■"/>
              <a:defRPr sz="1200">
                <a:latin typeface="Proxima Nova"/>
                <a:ea typeface="Proxima Nova"/>
                <a:cs typeface="Proxima Nova"/>
                <a:sym typeface="Proxima Nova"/>
              </a:defRPr>
            </a:lvl6pPr>
            <a:lvl7pPr indent="-304800" lvl="6" marL="3200400">
              <a:spcBef>
                <a:spcPts val="1600"/>
              </a:spcBef>
              <a:spcAft>
                <a:spcPts val="0"/>
              </a:spcAft>
              <a:buSzPts val="1200"/>
              <a:buFont typeface="Proxima Nova"/>
              <a:buChar char="●"/>
              <a:defRPr sz="1200">
                <a:latin typeface="Proxima Nova"/>
                <a:ea typeface="Proxima Nova"/>
                <a:cs typeface="Proxima Nova"/>
                <a:sym typeface="Proxima Nova"/>
              </a:defRPr>
            </a:lvl7pPr>
            <a:lvl8pPr indent="-304800" lvl="7" marL="3657600">
              <a:spcBef>
                <a:spcPts val="1600"/>
              </a:spcBef>
              <a:spcAft>
                <a:spcPts val="0"/>
              </a:spcAft>
              <a:buSzPts val="1200"/>
              <a:buFont typeface="Proxima Nova"/>
              <a:buChar char="○"/>
              <a:defRPr sz="1200">
                <a:latin typeface="Proxima Nova"/>
                <a:ea typeface="Proxima Nova"/>
                <a:cs typeface="Proxima Nova"/>
                <a:sym typeface="Proxima Nova"/>
              </a:defRPr>
            </a:lvl8pPr>
            <a:lvl9pPr indent="-304800" lvl="8" marL="4114800">
              <a:spcBef>
                <a:spcPts val="1600"/>
              </a:spcBef>
              <a:spcAft>
                <a:spcPts val="1600"/>
              </a:spcAft>
              <a:buSzPts val="1200"/>
              <a:buFont typeface="Proxima Nova"/>
              <a:buChar char="■"/>
              <a:defRPr sz="1200">
                <a:latin typeface="Proxima Nova"/>
                <a:ea typeface="Proxima Nova"/>
                <a:cs typeface="Proxima Nova"/>
                <a:sym typeface="Proxima Nova"/>
              </a:defRPr>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Proxima Nova"/>
              <a:buChar char="●"/>
              <a:defRPr sz="1400">
                <a:latin typeface="Proxima Nova"/>
                <a:ea typeface="Proxima Nova"/>
                <a:cs typeface="Proxima Nova"/>
                <a:sym typeface="Proxima Nova"/>
              </a:defRPr>
            </a:lvl1pPr>
            <a:lvl2pPr indent="-304800" lvl="1" marL="914400">
              <a:spcBef>
                <a:spcPts val="1600"/>
              </a:spcBef>
              <a:spcAft>
                <a:spcPts val="0"/>
              </a:spcAft>
              <a:buSzPts val="1200"/>
              <a:buFont typeface="Proxima Nova"/>
              <a:buChar char="○"/>
              <a:defRPr sz="1200">
                <a:latin typeface="Proxima Nova"/>
                <a:ea typeface="Proxima Nova"/>
                <a:cs typeface="Proxima Nova"/>
                <a:sym typeface="Proxima Nova"/>
              </a:defRPr>
            </a:lvl2pPr>
            <a:lvl3pPr indent="-304800" lvl="2" marL="1371600">
              <a:spcBef>
                <a:spcPts val="1600"/>
              </a:spcBef>
              <a:spcAft>
                <a:spcPts val="0"/>
              </a:spcAft>
              <a:buSzPts val="1200"/>
              <a:buFont typeface="Proxima Nova"/>
              <a:buChar char="■"/>
              <a:defRPr sz="1200">
                <a:latin typeface="Proxima Nova"/>
                <a:ea typeface="Proxima Nova"/>
                <a:cs typeface="Proxima Nova"/>
                <a:sym typeface="Proxima Nova"/>
              </a:defRPr>
            </a:lvl3pPr>
            <a:lvl4pPr indent="-304800" lvl="3" marL="1828800">
              <a:spcBef>
                <a:spcPts val="1600"/>
              </a:spcBef>
              <a:spcAft>
                <a:spcPts val="0"/>
              </a:spcAft>
              <a:buSzPts val="1200"/>
              <a:buFont typeface="Proxima Nova"/>
              <a:buChar char="●"/>
              <a:defRPr sz="1200">
                <a:latin typeface="Proxima Nova"/>
                <a:ea typeface="Proxima Nova"/>
                <a:cs typeface="Proxima Nova"/>
                <a:sym typeface="Proxima Nova"/>
              </a:defRPr>
            </a:lvl4pPr>
            <a:lvl5pPr indent="-304800" lvl="4" marL="2286000">
              <a:spcBef>
                <a:spcPts val="1600"/>
              </a:spcBef>
              <a:spcAft>
                <a:spcPts val="0"/>
              </a:spcAft>
              <a:buSzPts val="1200"/>
              <a:buFont typeface="Proxima Nova"/>
              <a:buChar char="○"/>
              <a:defRPr sz="1200">
                <a:latin typeface="Proxima Nova"/>
                <a:ea typeface="Proxima Nova"/>
                <a:cs typeface="Proxima Nova"/>
                <a:sym typeface="Proxima Nova"/>
              </a:defRPr>
            </a:lvl5pPr>
            <a:lvl6pPr indent="-304800" lvl="5" marL="2743200">
              <a:spcBef>
                <a:spcPts val="1600"/>
              </a:spcBef>
              <a:spcAft>
                <a:spcPts val="0"/>
              </a:spcAft>
              <a:buSzPts val="1200"/>
              <a:buFont typeface="Proxima Nova"/>
              <a:buChar char="■"/>
              <a:defRPr sz="1200">
                <a:latin typeface="Proxima Nova"/>
                <a:ea typeface="Proxima Nova"/>
                <a:cs typeface="Proxima Nova"/>
                <a:sym typeface="Proxima Nova"/>
              </a:defRPr>
            </a:lvl6pPr>
            <a:lvl7pPr indent="-304800" lvl="6" marL="3200400">
              <a:spcBef>
                <a:spcPts val="1600"/>
              </a:spcBef>
              <a:spcAft>
                <a:spcPts val="0"/>
              </a:spcAft>
              <a:buSzPts val="1200"/>
              <a:buFont typeface="Proxima Nova"/>
              <a:buChar char="●"/>
              <a:defRPr sz="1200">
                <a:latin typeface="Proxima Nova"/>
                <a:ea typeface="Proxima Nova"/>
                <a:cs typeface="Proxima Nova"/>
                <a:sym typeface="Proxima Nova"/>
              </a:defRPr>
            </a:lvl7pPr>
            <a:lvl8pPr indent="-304800" lvl="7" marL="3657600">
              <a:spcBef>
                <a:spcPts val="1600"/>
              </a:spcBef>
              <a:spcAft>
                <a:spcPts val="0"/>
              </a:spcAft>
              <a:buSzPts val="1200"/>
              <a:buFont typeface="Proxima Nova"/>
              <a:buChar char="○"/>
              <a:defRPr sz="1200">
                <a:latin typeface="Proxima Nova"/>
                <a:ea typeface="Proxima Nova"/>
                <a:cs typeface="Proxima Nova"/>
                <a:sym typeface="Proxima Nova"/>
              </a:defRPr>
            </a:lvl8pPr>
            <a:lvl9pPr indent="-304800" lvl="8" marL="4114800">
              <a:spcBef>
                <a:spcPts val="1600"/>
              </a:spcBef>
              <a:spcAft>
                <a:spcPts val="1600"/>
              </a:spcAft>
              <a:buSzPts val="1200"/>
              <a:buFont typeface="Proxima Nova"/>
              <a:buChar char="■"/>
              <a:defRPr sz="1200">
                <a:latin typeface="Proxima Nova"/>
                <a:ea typeface="Proxima Nova"/>
                <a:cs typeface="Proxima Nova"/>
                <a:sym typeface="Proxima Nova"/>
              </a:defRPr>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atin typeface="Proxima Nova"/>
                <a:ea typeface="Proxima Nova"/>
                <a:cs typeface="Proxima Nova"/>
                <a:sym typeface="Proxima Nova"/>
              </a:defRPr>
            </a:lvl1pPr>
            <a:lvl2pPr lvl="1">
              <a:buNone/>
              <a:defRPr>
                <a:latin typeface="Proxima Nova"/>
                <a:ea typeface="Proxima Nova"/>
                <a:cs typeface="Proxima Nova"/>
                <a:sym typeface="Proxima Nova"/>
              </a:defRPr>
            </a:lvl2pPr>
            <a:lvl3pPr lvl="2">
              <a:buNone/>
              <a:defRPr>
                <a:latin typeface="Proxima Nova"/>
                <a:ea typeface="Proxima Nova"/>
                <a:cs typeface="Proxima Nova"/>
                <a:sym typeface="Proxima Nova"/>
              </a:defRPr>
            </a:lvl3pPr>
            <a:lvl4pPr lvl="3">
              <a:buNone/>
              <a:defRPr>
                <a:latin typeface="Proxima Nova"/>
                <a:ea typeface="Proxima Nova"/>
                <a:cs typeface="Proxima Nova"/>
                <a:sym typeface="Proxima Nova"/>
              </a:defRPr>
            </a:lvl4pPr>
            <a:lvl5pPr lvl="4">
              <a:buNone/>
              <a:defRPr>
                <a:latin typeface="Proxima Nova"/>
                <a:ea typeface="Proxima Nova"/>
                <a:cs typeface="Proxima Nova"/>
                <a:sym typeface="Proxima Nova"/>
              </a:defRPr>
            </a:lvl5pPr>
            <a:lvl6pPr lvl="5">
              <a:buNone/>
              <a:defRPr>
                <a:latin typeface="Proxima Nova"/>
                <a:ea typeface="Proxima Nova"/>
                <a:cs typeface="Proxima Nova"/>
                <a:sym typeface="Proxima Nova"/>
              </a:defRPr>
            </a:lvl6pPr>
            <a:lvl7pPr lvl="6">
              <a:buNone/>
              <a:defRPr>
                <a:latin typeface="Proxima Nova"/>
                <a:ea typeface="Proxima Nova"/>
                <a:cs typeface="Proxima Nova"/>
                <a:sym typeface="Proxima Nova"/>
              </a:defRPr>
            </a:lvl7pPr>
            <a:lvl8pPr lvl="7">
              <a:buNone/>
              <a:defRPr>
                <a:latin typeface="Proxima Nova"/>
                <a:ea typeface="Proxima Nova"/>
                <a:cs typeface="Proxima Nova"/>
                <a:sym typeface="Proxima Nova"/>
              </a:defRPr>
            </a:lvl8pPr>
            <a:lvl9pPr lvl="8">
              <a:buNone/>
              <a:defRPr>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Font typeface="Proxima Nova"/>
              <a:buNone/>
              <a:defRPr>
                <a:latin typeface="Proxima Nova"/>
                <a:ea typeface="Proxima Nova"/>
                <a:cs typeface="Proxima Nova"/>
                <a:sym typeface="Proxima Nov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Proxima Nova"/>
              <a:buNone/>
              <a:defRPr sz="2400">
                <a:latin typeface="Proxima Nova"/>
                <a:ea typeface="Proxima Nova"/>
                <a:cs typeface="Proxima Nova"/>
                <a:sym typeface="Proxima Nova"/>
              </a:defRPr>
            </a:lvl1pPr>
            <a:lvl2pPr lvl="1">
              <a:spcBef>
                <a:spcPts val="0"/>
              </a:spcBef>
              <a:spcAft>
                <a:spcPts val="0"/>
              </a:spcAft>
              <a:buSzPts val="2400"/>
              <a:buFont typeface="Proxima Nova"/>
              <a:buNone/>
              <a:defRPr sz="2400">
                <a:latin typeface="Proxima Nova"/>
                <a:ea typeface="Proxima Nova"/>
                <a:cs typeface="Proxima Nova"/>
                <a:sym typeface="Proxima Nova"/>
              </a:defRPr>
            </a:lvl2pPr>
            <a:lvl3pPr lvl="2">
              <a:spcBef>
                <a:spcPts val="0"/>
              </a:spcBef>
              <a:spcAft>
                <a:spcPts val="0"/>
              </a:spcAft>
              <a:buSzPts val="2400"/>
              <a:buFont typeface="Proxima Nova"/>
              <a:buNone/>
              <a:defRPr sz="2400">
                <a:latin typeface="Proxima Nova"/>
                <a:ea typeface="Proxima Nova"/>
                <a:cs typeface="Proxima Nova"/>
                <a:sym typeface="Proxima Nova"/>
              </a:defRPr>
            </a:lvl3pPr>
            <a:lvl4pPr lvl="3">
              <a:spcBef>
                <a:spcPts val="0"/>
              </a:spcBef>
              <a:spcAft>
                <a:spcPts val="0"/>
              </a:spcAft>
              <a:buSzPts val="2400"/>
              <a:buFont typeface="Proxima Nova"/>
              <a:buNone/>
              <a:defRPr sz="2400">
                <a:latin typeface="Proxima Nova"/>
                <a:ea typeface="Proxima Nova"/>
                <a:cs typeface="Proxima Nova"/>
                <a:sym typeface="Proxima Nova"/>
              </a:defRPr>
            </a:lvl4pPr>
            <a:lvl5pPr lvl="4">
              <a:spcBef>
                <a:spcPts val="0"/>
              </a:spcBef>
              <a:spcAft>
                <a:spcPts val="0"/>
              </a:spcAft>
              <a:buSzPts val="2400"/>
              <a:buFont typeface="Proxima Nova"/>
              <a:buNone/>
              <a:defRPr sz="2400">
                <a:latin typeface="Proxima Nova"/>
                <a:ea typeface="Proxima Nova"/>
                <a:cs typeface="Proxima Nova"/>
                <a:sym typeface="Proxima Nova"/>
              </a:defRPr>
            </a:lvl5pPr>
            <a:lvl6pPr lvl="5">
              <a:spcBef>
                <a:spcPts val="0"/>
              </a:spcBef>
              <a:spcAft>
                <a:spcPts val="0"/>
              </a:spcAft>
              <a:buSzPts val="2400"/>
              <a:buFont typeface="Proxima Nova"/>
              <a:buNone/>
              <a:defRPr sz="2400">
                <a:latin typeface="Proxima Nova"/>
                <a:ea typeface="Proxima Nova"/>
                <a:cs typeface="Proxima Nova"/>
                <a:sym typeface="Proxima Nova"/>
              </a:defRPr>
            </a:lvl6pPr>
            <a:lvl7pPr lvl="6">
              <a:spcBef>
                <a:spcPts val="0"/>
              </a:spcBef>
              <a:spcAft>
                <a:spcPts val="0"/>
              </a:spcAft>
              <a:buSzPts val="2400"/>
              <a:buFont typeface="Proxima Nova"/>
              <a:buNone/>
              <a:defRPr sz="2400">
                <a:latin typeface="Proxima Nova"/>
                <a:ea typeface="Proxima Nova"/>
                <a:cs typeface="Proxima Nova"/>
                <a:sym typeface="Proxima Nova"/>
              </a:defRPr>
            </a:lvl7pPr>
            <a:lvl8pPr lvl="7">
              <a:spcBef>
                <a:spcPts val="0"/>
              </a:spcBef>
              <a:spcAft>
                <a:spcPts val="0"/>
              </a:spcAft>
              <a:buSzPts val="2400"/>
              <a:buFont typeface="Proxima Nova"/>
              <a:buNone/>
              <a:defRPr sz="2400">
                <a:latin typeface="Proxima Nova"/>
                <a:ea typeface="Proxima Nova"/>
                <a:cs typeface="Proxima Nova"/>
                <a:sym typeface="Proxima Nova"/>
              </a:defRPr>
            </a:lvl8pPr>
            <a:lvl9pPr lvl="8">
              <a:spcBef>
                <a:spcPts val="0"/>
              </a:spcBef>
              <a:spcAft>
                <a:spcPts val="0"/>
              </a:spcAft>
              <a:buSzPts val="2400"/>
              <a:buFont typeface="Proxima Nova"/>
              <a:buNone/>
              <a:defRPr sz="2400">
                <a:latin typeface="Proxima Nova"/>
                <a:ea typeface="Proxima Nova"/>
                <a:cs typeface="Proxima Nova"/>
                <a:sym typeface="Proxima Nova"/>
              </a:defRPr>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Proxima Nova"/>
              <a:buChar char="●"/>
              <a:defRPr sz="1200">
                <a:latin typeface="Proxima Nova"/>
                <a:ea typeface="Proxima Nova"/>
                <a:cs typeface="Proxima Nova"/>
                <a:sym typeface="Proxima Nova"/>
              </a:defRPr>
            </a:lvl1pPr>
            <a:lvl2pPr indent="-304800" lvl="1" marL="914400">
              <a:spcBef>
                <a:spcPts val="1600"/>
              </a:spcBef>
              <a:spcAft>
                <a:spcPts val="0"/>
              </a:spcAft>
              <a:buSzPts val="1200"/>
              <a:buFont typeface="Proxima Nova"/>
              <a:buChar char="○"/>
              <a:defRPr sz="1200">
                <a:latin typeface="Proxima Nova"/>
                <a:ea typeface="Proxima Nova"/>
                <a:cs typeface="Proxima Nova"/>
                <a:sym typeface="Proxima Nova"/>
              </a:defRPr>
            </a:lvl2pPr>
            <a:lvl3pPr indent="-304800" lvl="2" marL="1371600">
              <a:spcBef>
                <a:spcPts val="1600"/>
              </a:spcBef>
              <a:spcAft>
                <a:spcPts val="0"/>
              </a:spcAft>
              <a:buSzPts val="1200"/>
              <a:buFont typeface="Proxima Nova"/>
              <a:buChar char="■"/>
              <a:defRPr sz="1200">
                <a:latin typeface="Proxima Nova"/>
                <a:ea typeface="Proxima Nova"/>
                <a:cs typeface="Proxima Nova"/>
                <a:sym typeface="Proxima Nova"/>
              </a:defRPr>
            </a:lvl3pPr>
            <a:lvl4pPr indent="-304800" lvl="3" marL="1828800">
              <a:spcBef>
                <a:spcPts val="1600"/>
              </a:spcBef>
              <a:spcAft>
                <a:spcPts val="0"/>
              </a:spcAft>
              <a:buSzPts val="1200"/>
              <a:buFont typeface="Proxima Nova"/>
              <a:buChar char="●"/>
              <a:defRPr sz="1200">
                <a:latin typeface="Proxima Nova"/>
                <a:ea typeface="Proxima Nova"/>
                <a:cs typeface="Proxima Nova"/>
                <a:sym typeface="Proxima Nova"/>
              </a:defRPr>
            </a:lvl4pPr>
            <a:lvl5pPr indent="-304800" lvl="4" marL="2286000">
              <a:spcBef>
                <a:spcPts val="1600"/>
              </a:spcBef>
              <a:spcAft>
                <a:spcPts val="0"/>
              </a:spcAft>
              <a:buSzPts val="1200"/>
              <a:buFont typeface="Proxima Nova"/>
              <a:buChar char="○"/>
              <a:defRPr sz="1200">
                <a:latin typeface="Proxima Nova"/>
                <a:ea typeface="Proxima Nova"/>
                <a:cs typeface="Proxima Nova"/>
                <a:sym typeface="Proxima Nova"/>
              </a:defRPr>
            </a:lvl5pPr>
            <a:lvl6pPr indent="-304800" lvl="5" marL="2743200">
              <a:spcBef>
                <a:spcPts val="1600"/>
              </a:spcBef>
              <a:spcAft>
                <a:spcPts val="0"/>
              </a:spcAft>
              <a:buSzPts val="1200"/>
              <a:buFont typeface="Proxima Nova"/>
              <a:buChar char="■"/>
              <a:defRPr sz="1200">
                <a:latin typeface="Proxima Nova"/>
                <a:ea typeface="Proxima Nova"/>
                <a:cs typeface="Proxima Nova"/>
                <a:sym typeface="Proxima Nova"/>
              </a:defRPr>
            </a:lvl6pPr>
            <a:lvl7pPr indent="-304800" lvl="6" marL="3200400">
              <a:spcBef>
                <a:spcPts val="1600"/>
              </a:spcBef>
              <a:spcAft>
                <a:spcPts val="0"/>
              </a:spcAft>
              <a:buSzPts val="1200"/>
              <a:buFont typeface="Proxima Nova"/>
              <a:buChar char="●"/>
              <a:defRPr sz="1200">
                <a:latin typeface="Proxima Nova"/>
                <a:ea typeface="Proxima Nova"/>
                <a:cs typeface="Proxima Nova"/>
                <a:sym typeface="Proxima Nova"/>
              </a:defRPr>
            </a:lvl7pPr>
            <a:lvl8pPr indent="-304800" lvl="7" marL="3657600">
              <a:spcBef>
                <a:spcPts val="1600"/>
              </a:spcBef>
              <a:spcAft>
                <a:spcPts val="0"/>
              </a:spcAft>
              <a:buSzPts val="1200"/>
              <a:buFont typeface="Proxima Nova"/>
              <a:buChar char="○"/>
              <a:defRPr sz="1200">
                <a:latin typeface="Proxima Nova"/>
                <a:ea typeface="Proxima Nova"/>
                <a:cs typeface="Proxima Nova"/>
                <a:sym typeface="Proxima Nova"/>
              </a:defRPr>
            </a:lvl8pPr>
            <a:lvl9pPr indent="-304800" lvl="8" marL="4114800">
              <a:spcBef>
                <a:spcPts val="1600"/>
              </a:spcBef>
              <a:spcAft>
                <a:spcPts val="1600"/>
              </a:spcAft>
              <a:buSzPts val="1200"/>
              <a:buFont typeface="Proxima Nova"/>
              <a:buChar char="■"/>
              <a:defRPr sz="1200">
                <a:latin typeface="Proxima Nova"/>
                <a:ea typeface="Proxima Nova"/>
                <a:cs typeface="Proxima Nova"/>
                <a:sym typeface="Proxima Nova"/>
              </a:defRPr>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atin typeface="Proxima Nova"/>
                <a:ea typeface="Proxima Nova"/>
                <a:cs typeface="Proxima Nova"/>
                <a:sym typeface="Proxima Nova"/>
              </a:defRPr>
            </a:lvl1pPr>
            <a:lvl2pPr lvl="1">
              <a:buNone/>
              <a:defRPr>
                <a:latin typeface="Proxima Nova"/>
                <a:ea typeface="Proxima Nova"/>
                <a:cs typeface="Proxima Nova"/>
                <a:sym typeface="Proxima Nova"/>
              </a:defRPr>
            </a:lvl2pPr>
            <a:lvl3pPr lvl="2">
              <a:buNone/>
              <a:defRPr>
                <a:latin typeface="Proxima Nova"/>
                <a:ea typeface="Proxima Nova"/>
                <a:cs typeface="Proxima Nova"/>
                <a:sym typeface="Proxima Nova"/>
              </a:defRPr>
            </a:lvl3pPr>
            <a:lvl4pPr lvl="3">
              <a:buNone/>
              <a:defRPr>
                <a:latin typeface="Proxima Nova"/>
                <a:ea typeface="Proxima Nova"/>
                <a:cs typeface="Proxima Nova"/>
                <a:sym typeface="Proxima Nova"/>
              </a:defRPr>
            </a:lvl4pPr>
            <a:lvl5pPr lvl="4">
              <a:buNone/>
              <a:defRPr>
                <a:latin typeface="Proxima Nova"/>
                <a:ea typeface="Proxima Nova"/>
                <a:cs typeface="Proxima Nova"/>
                <a:sym typeface="Proxima Nova"/>
              </a:defRPr>
            </a:lvl5pPr>
            <a:lvl6pPr lvl="5">
              <a:buNone/>
              <a:defRPr>
                <a:latin typeface="Proxima Nova"/>
                <a:ea typeface="Proxima Nova"/>
                <a:cs typeface="Proxima Nova"/>
                <a:sym typeface="Proxima Nova"/>
              </a:defRPr>
            </a:lvl6pPr>
            <a:lvl7pPr lvl="6">
              <a:buNone/>
              <a:defRPr>
                <a:latin typeface="Proxima Nova"/>
                <a:ea typeface="Proxima Nova"/>
                <a:cs typeface="Proxima Nova"/>
                <a:sym typeface="Proxima Nova"/>
              </a:defRPr>
            </a:lvl7pPr>
            <a:lvl8pPr lvl="7">
              <a:buNone/>
              <a:defRPr>
                <a:latin typeface="Proxima Nova"/>
                <a:ea typeface="Proxima Nova"/>
                <a:cs typeface="Proxima Nova"/>
                <a:sym typeface="Proxima Nova"/>
              </a:defRPr>
            </a:lvl8pPr>
            <a:lvl9pPr lvl="8">
              <a:buNone/>
              <a:defRPr>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Font typeface="Proxima Nova"/>
              <a:buNone/>
              <a:defRPr sz="4800">
                <a:latin typeface="Proxima Nova"/>
                <a:ea typeface="Proxima Nova"/>
                <a:cs typeface="Proxima Nova"/>
                <a:sym typeface="Proxima Nova"/>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Font typeface="Proxima Nova"/>
              <a:buNone/>
              <a:defRPr sz="4200">
                <a:latin typeface="Proxima Nova"/>
                <a:ea typeface="Proxima Nova"/>
                <a:cs typeface="Proxima Nova"/>
                <a:sym typeface="Proxima Nova"/>
              </a:defRPr>
            </a:lvl1pPr>
            <a:lvl2pPr lvl="1" algn="ctr">
              <a:spcBef>
                <a:spcPts val="0"/>
              </a:spcBef>
              <a:spcAft>
                <a:spcPts val="0"/>
              </a:spcAft>
              <a:buSzPts val="4200"/>
              <a:buFont typeface="Proxima Nova"/>
              <a:buNone/>
              <a:defRPr sz="4200">
                <a:latin typeface="Proxima Nova"/>
                <a:ea typeface="Proxima Nova"/>
                <a:cs typeface="Proxima Nova"/>
                <a:sym typeface="Proxima Nova"/>
              </a:defRPr>
            </a:lvl2pPr>
            <a:lvl3pPr lvl="2" algn="ctr">
              <a:spcBef>
                <a:spcPts val="0"/>
              </a:spcBef>
              <a:spcAft>
                <a:spcPts val="0"/>
              </a:spcAft>
              <a:buSzPts val="4200"/>
              <a:buFont typeface="Proxima Nova"/>
              <a:buNone/>
              <a:defRPr sz="4200">
                <a:latin typeface="Proxima Nova"/>
                <a:ea typeface="Proxima Nova"/>
                <a:cs typeface="Proxima Nova"/>
                <a:sym typeface="Proxima Nova"/>
              </a:defRPr>
            </a:lvl3pPr>
            <a:lvl4pPr lvl="3" algn="ctr">
              <a:spcBef>
                <a:spcPts val="0"/>
              </a:spcBef>
              <a:spcAft>
                <a:spcPts val="0"/>
              </a:spcAft>
              <a:buSzPts val="4200"/>
              <a:buFont typeface="Proxima Nova"/>
              <a:buNone/>
              <a:defRPr sz="4200">
                <a:latin typeface="Proxima Nova"/>
                <a:ea typeface="Proxima Nova"/>
                <a:cs typeface="Proxima Nova"/>
                <a:sym typeface="Proxima Nova"/>
              </a:defRPr>
            </a:lvl4pPr>
            <a:lvl5pPr lvl="4" algn="ctr">
              <a:spcBef>
                <a:spcPts val="0"/>
              </a:spcBef>
              <a:spcAft>
                <a:spcPts val="0"/>
              </a:spcAft>
              <a:buSzPts val="4200"/>
              <a:buFont typeface="Proxima Nova"/>
              <a:buNone/>
              <a:defRPr sz="4200">
                <a:latin typeface="Proxima Nova"/>
                <a:ea typeface="Proxima Nova"/>
                <a:cs typeface="Proxima Nova"/>
                <a:sym typeface="Proxima Nova"/>
              </a:defRPr>
            </a:lvl5pPr>
            <a:lvl6pPr lvl="5" algn="ctr">
              <a:spcBef>
                <a:spcPts val="0"/>
              </a:spcBef>
              <a:spcAft>
                <a:spcPts val="0"/>
              </a:spcAft>
              <a:buSzPts val="4200"/>
              <a:buFont typeface="Proxima Nova"/>
              <a:buNone/>
              <a:defRPr sz="4200">
                <a:latin typeface="Proxima Nova"/>
                <a:ea typeface="Proxima Nova"/>
                <a:cs typeface="Proxima Nova"/>
                <a:sym typeface="Proxima Nova"/>
              </a:defRPr>
            </a:lvl6pPr>
            <a:lvl7pPr lvl="6" algn="ctr">
              <a:spcBef>
                <a:spcPts val="0"/>
              </a:spcBef>
              <a:spcAft>
                <a:spcPts val="0"/>
              </a:spcAft>
              <a:buSzPts val="4200"/>
              <a:buFont typeface="Proxima Nova"/>
              <a:buNone/>
              <a:defRPr sz="4200">
                <a:latin typeface="Proxima Nova"/>
                <a:ea typeface="Proxima Nova"/>
                <a:cs typeface="Proxima Nova"/>
                <a:sym typeface="Proxima Nova"/>
              </a:defRPr>
            </a:lvl7pPr>
            <a:lvl8pPr lvl="7" algn="ctr">
              <a:spcBef>
                <a:spcPts val="0"/>
              </a:spcBef>
              <a:spcAft>
                <a:spcPts val="0"/>
              </a:spcAft>
              <a:buSzPts val="4200"/>
              <a:buFont typeface="Proxima Nova"/>
              <a:buNone/>
              <a:defRPr sz="4200">
                <a:latin typeface="Proxima Nova"/>
                <a:ea typeface="Proxima Nova"/>
                <a:cs typeface="Proxima Nova"/>
                <a:sym typeface="Proxima Nova"/>
              </a:defRPr>
            </a:lvl8pPr>
            <a:lvl9pPr lvl="8" algn="ctr">
              <a:spcBef>
                <a:spcPts val="0"/>
              </a:spcBef>
              <a:spcAft>
                <a:spcPts val="0"/>
              </a:spcAft>
              <a:buSzPts val="4200"/>
              <a:buFont typeface="Proxima Nova"/>
              <a:buNone/>
              <a:defRPr sz="4200">
                <a:latin typeface="Proxima Nova"/>
                <a:ea typeface="Proxima Nova"/>
                <a:cs typeface="Proxima Nova"/>
                <a:sym typeface="Proxima Nova"/>
              </a:defRPr>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2pPr>
            <a:lvl3pPr lvl="2"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3pPr>
            <a:lvl4pPr lvl="3"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4pPr>
            <a:lvl5pPr lvl="4"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5pPr>
            <a:lvl6pPr lvl="5"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6pPr>
            <a:lvl7pPr lvl="6"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7pPr>
            <a:lvl8pPr lvl="7"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8pPr>
            <a:lvl9pPr lvl="8"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Font typeface="Proxima Nova"/>
              <a:buChar char="●"/>
              <a:defRPr>
                <a:latin typeface="Proxima Nova"/>
                <a:ea typeface="Proxima Nova"/>
                <a:cs typeface="Proxima Nova"/>
                <a:sym typeface="Proxima Nova"/>
              </a:defRPr>
            </a:lvl1pPr>
            <a:lvl2pPr indent="-317500" lvl="1" marL="914400">
              <a:spcBef>
                <a:spcPts val="1600"/>
              </a:spcBef>
              <a:spcAft>
                <a:spcPts val="0"/>
              </a:spcAft>
              <a:buSzPts val="1400"/>
              <a:buFont typeface="Proxima Nova"/>
              <a:buChar char="○"/>
              <a:defRPr>
                <a:latin typeface="Proxima Nova"/>
                <a:ea typeface="Proxima Nova"/>
                <a:cs typeface="Proxima Nova"/>
                <a:sym typeface="Proxima Nova"/>
              </a:defRPr>
            </a:lvl2pPr>
            <a:lvl3pPr indent="-317500" lvl="2" marL="1371600">
              <a:spcBef>
                <a:spcPts val="1600"/>
              </a:spcBef>
              <a:spcAft>
                <a:spcPts val="0"/>
              </a:spcAft>
              <a:buSzPts val="1400"/>
              <a:buFont typeface="Proxima Nova"/>
              <a:buChar char="■"/>
              <a:defRPr>
                <a:latin typeface="Proxima Nova"/>
                <a:ea typeface="Proxima Nova"/>
                <a:cs typeface="Proxima Nova"/>
                <a:sym typeface="Proxima Nova"/>
              </a:defRPr>
            </a:lvl3pPr>
            <a:lvl4pPr indent="-317500" lvl="3" marL="1828800">
              <a:spcBef>
                <a:spcPts val="1600"/>
              </a:spcBef>
              <a:spcAft>
                <a:spcPts val="0"/>
              </a:spcAft>
              <a:buSzPts val="1400"/>
              <a:buFont typeface="Proxima Nova"/>
              <a:buChar char="●"/>
              <a:defRPr>
                <a:latin typeface="Proxima Nova"/>
                <a:ea typeface="Proxima Nova"/>
                <a:cs typeface="Proxima Nova"/>
                <a:sym typeface="Proxima Nova"/>
              </a:defRPr>
            </a:lvl4pPr>
            <a:lvl5pPr indent="-317500" lvl="4" marL="2286000">
              <a:spcBef>
                <a:spcPts val="1600"/>
              </a:spcBef>
              <a:spcAft>
                <a:spcPts val="0"/>
              </a:spcAft>
              <a:buSzPts val="1400"/>
              <a:buFont typeface="Proxima Nova"/>
              <a:buChar char="○"/>
              <a:defRPr>
                <a:latin typeface="Proxima Nova"/>
                <a:ea typeface="Proxima Nova"/>
                <a:cs typeface="Proxima Nova"/>
                <a:sym typeface="Proxima Nova"/>
              </a:defRPr>
            </a:lvl5pPr>
            <a:lvl6pPr indent="-317500" lvl="5" marL="2743200">
              <a:spcBef>
                <a:spcPts val="1600"/>
              </a:spcBef>
              <a:spcAft>
                <a:spcPts val="0"/>
              </a:spcAft>
              <a:buSzPts val="1400"/>
              <a:buFont typeface="Proxima Nova"/>
              <a:buChar char="■"/>
              <a:defRPr>
                <a:latin typeface="Proxima Nova"/>
                <a:ea typeface="Proxima Nova"/>
                <a:cs typeface="Proxima Nova"/>
                <a:sym typeface="Proxima Nova"/>
              </a:defRPr>
            </a:lvl6pPr>
            <a:lvl7pPr indent="-317500" lvl="6" marL="3200400">
              <a:spcBef>
                <a:spcPts val="1600"/>
              </a:spcBef>
              <a:spcAft>
                <a:spcPts val="0"/>
              </a:spcAft>
              <a:buSzPts val="1400"/>
              <a:buFont typeface="Proxima Nova"/>
              <a:buChar char="●"/>
              <a:defRPr>
                <a:latin typeface="Proxima Nova"/>
                <a:ea typeface="Proxima Nova"/>
                <a:cs typeface="Proxima Nova"/>
                <a:sym typeface="Proxima Nova"/>
              </a:defRPr>
            </a:lvl7pPr>
            <a:lvl8pPr indent="-317500" lvl="7" marL="3657600">
              <a:spcBef>
                <a:spcPts val="1600"/>
              </a:spcBef>
              <a:spcAft>
                <a:spcPts val="0"/>
              </a:spcAft>
              <a:buSzPts val="1400"/>
              <a:buFont typeface="Proxima Nova"/>
              <a:buChar char="○"/>
              <a:defRPr>
                <a:latin typeface="Proxima Nova"/>
                <a:ea typeface="Proxima Nova"/>
                <a:cs typeface="Proxima Nova"/>
                <a:sym typeface="Proxima Nova"/>
              </a:defRPr>
            </a:lvl8pPr>
            <a:lvl9pPr indent="-317500" lvl="8" marL="4114800">
              <a:spcBef>
                <a:spcPts val="1600"/>
              </a:spcBef>
              <a:spcAft>
                <a:spcPts val="1600"/>
              </a:spcAft>
              <a:buSzPts val="1400"/>
              <a:buFont typeface="Proxima Nova"/>
              <a:buChar char="■"/>
              <a:defRPr>
                <a:latin typeface="Proxima Nova"/>
                <a:ea typeface="Proxima Nova"/>
                <a:cs typeface="Proxima Nova"/>
                <a:sym typeface="Proxima Nova"/>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atin typeface="Proxima Nova"/>
                <a:ea typeface="Proxima Nova"/>
                <a:cs typeface="Proxima Nova"/>
                <a:sym typeface="Proxima Nova"/>
              </a:defRPr>
            </a:lvl1pPr>
            <a:lvl2pPr lvl="1">
              <a:buNone/>
              <a:defRPr>
                <a:latin typeface="Proxima Nova"/>
                <a:ea typeface="Proxima Nova"/>
                <a:cs typeface="Proxima Nova"/>
                <a:sym typeface="Proxima Nova"/>
              </a:defRPr>
            </a:lvl2pPr>
            <a:lvl3pPr lvl="2">
              <a:buNone/>
              <a:defRPr>
                <a:latin typeface="Proxima Nova"/>
                <a:ea typeface="Proxima Nova"/>
                <a:cs typeface="Proxima Nova"/>
                <a:sym typeface="Proxima Nova"/>
              </a:defRPr>
            </a:lvl3pPr>
            <a:lvl4pPr lvl="3">
              <a:buNone/>
              <a:defRPr>
                <a:latin typeface="Proxima Nova"/>
                <a:ea typeface="Proxima Nova"/>
                <a:cs typeface="Proxima Nova"/>
                <a:sym typeface="Proxima Nova"/>
              </a:defRPr>
            </a:lvl4pPr>
            <a:lvl5pPr lvl="4">
              <a:buNone/>
              <a:defRPr>
                <a:latin typeface="Proxima Nova"/>
                <a:ea typeface="Proxima Nova"/>
                <a:cs typeface="Proxima Nova"/>
                <a:sym typeface="Proxima Nova"/>
              </a:defRPr>
            </a:lvl5pPr>
            <a:lvl6pPr lvl="5">
              <a:buNone/>
              <a:defRPr>
                <a:latin typeface="Proxima Nova"/>
                <a:ea typeface="Proxima Nova"/>
                <a:cs typeface="Proxima Nova"/>
                <a:sym typeface="Proxima Nova"/>
              </a:defRPr>
            </a:lvl6pPr>
            <a:lvl7pPr lvl="6">
              <a:buNone/>
              <a:defRPr>
                <a:latin typeface="Proxima Nova"/>
                <a:ea typeface="Proxima Nova"/>
                <a:cs typeface="Proxima Nova"/>
                <a:sym typeface="Proxima Nova"/>
              </a:defRPr>
            </a:lvl7pPr>
            <a:lvl8pPr lvl="7">
              <a:buNone/>
              <a:defRPr>
                <a:latin typeface="Proxima Nova"/>
                <a:ea typeface="Proxima Nova"/>
                <a:cs typeface="Proxima Nova"/>
                <a:sym typeface="Proxima Nova"/>
              </a:defRPr>
            </a:lvl8pPr>
            <a:lvl9pPr lvl="8">
              <a:buNone/>
              <a:defRPr>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5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7.jpg"/><Relationship Id="rId4" Type="http://schemas.openxmlformats.org/officeDocument/2006/relationships/hyperlink" Target="https://ourdataourselves.tacticaltech.org/posts/30-on-weaponised-desig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4.jpg"/><Relationship Id="rId4" Type="http://schemas.openxmlformats.org/officeDocument/2006/relationships/hyperlink" Target="http://thepoliticsofdesign.com/about-the-book"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hyperlink" Target="https://mitpress.mit.edu/books/mismatch"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28.png"/><Relationship Id="rId7"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5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5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4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41.jpg"/><Relationship Id="rId4" Type="http://schemas.openxmlformats.org/officeDocument/2006/relationships/hyperlink" Target="https://docs.google.com/spreadsheets/d/15ooGHjp6JOUQYRJILAer70lkBBhyRbFYNtSTE_f4kCU/edit?usp=sharing" TargetMode="External"/><Relationship Id="rId9" Type="http://schemas.openxmlformats.org/officeDocument/2006/relationships/image" Target="../media/image43.png"/><Relationship Id="rId5" Type="http://schemas.openxmlformats.org/officeDocument/2006/relationships/hyperlink" Target="http://bit.ly/InclusivePedagogy2018" TargetMode="External"/><Relationship Id="rId6" Type="http://schemas.openxmlformats.org/officeDocument/2006/relationships/hyperlink" Target="mailto:%20kgannon@grandview.edu" TargetMode="External"/><Relationship Id="rId7" Type="http://schemas.openxmlformats.org/officeDocument/2006/relationships/hyperlink" Target="http://twitter.com/thetattooedprof" TargetMode="External"/><Relationship Id="rId8" Type="http://schemas.openxmlformats.org/officeDocument/2006/relationships/hyperlink" Target="http://thetattooedprof.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6"/>
          <p:cNvPicPr preferRelativeResize="0"/>
          <p:nvPr/>
        </p:nvPicPr>
        <p:blipFill rotWithShape="1">
          <a:blip r:embed="rId3">
            <a:alphaModFix/>
          </a:blip>
          <a:srcRect b="7699" l="0" r="0" t="7691"/>
          <a:stretch/>
        </p:blipFill>
        <p:spPr>
          <a:xfrm>
            <a:off x="1" y="-20782"/>
            <a:ext cx="9144003" cy="5164283"/>
          </a:xfrm>
          <a:prstGeom prst="rect">
            <a:avLst/>
          </a:prstGeom>
          <a:noFill/>
          <a:ln>
            <a:noFill/>
          </a:ln>
        </p:spPr>
      </p:pic>
      <p:sp>
        <p:nvSpPr>
          <p:cNvPr id="136" name="Google Shape;136;p26"/>
          <p:cNvSpPr txBox="1"/>
          <p:nvPr/>
        </p:nvSpPr>
        <p:spPr>
          <a:xfrm>
            <a:off x="-50" y="244825"/>
            <a:ext cx="9144000" cy="800400"/>
          </a:xfrm>
          <a:prstGeom prst="rect">
            <a:avLst/>
          </a:prstGeom>
          <a:solidFill>
            <a:schemeClr val="dk1"/>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b="1" lang="en" sz="3900">
                <a:solidFill>
                  <a:schemeClr val="lt1"/>
                </a:solidFill>
                <a:latin typeface="Proxima Nova"/>
                <a:ea typeface="Proxima Nova"/>
                <a:cs typeface="Proxima Nova"/>
                <a:sym typeface="Proxima Nova"/>
              </a:rPr>
              <a:t>A Pedagogy of Hope </a:t>
            </a:r>
            <a:endParaRPr b="1" sz="3900">
              <a:solidFill>
                <a:schemeClr val="lt1"/>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 name="Shape 179"/>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 name="Shape 183"/>
        <p:cNvGrpSpPr/>
        <p:nvPr/>
      </p:nvGrpSpPr>
      <p:grpSpPr>
        <a:xfrm>
          <a:off x="0" y="0"/>
          <a:ext cx="0" cy="0"/>
          <a:chOff x="0" y="0"/>
          <a:chExt cx="0" cy="0"/>
        </a:xfrm>
      </p:grpSpPr>
      <p:sp>
        <p:nvSpPr>
          <p:cNvPr id="184" name="Google Shape;184;p36"/>
          <p:cNvSpPr txBox="1"/>
          <p:nvPr/>
        </p:nvSpPr>
        <p:spPr>
          <a:xfrm>
            <a:off x="-50" y="149100"/>
            <a:ext cx="9144000" cy="14760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100"/>
              </a:spcAft>
              <a:buNone/>
            </a:pPr>
            <a:r>
              <a:rPr lang="en" sz="2300">
                <a:solidFill>
                  <a:srgbClr val="FFFFFF"/>
                </a:solidFill>
                <a:latin typeface="Proxima Nova"/>
                <a:ea typeface="Proxima Nova"/>
                <a:cs typeface="Proxima Nova"/>
                <a:sym typeface="Proxima Nova"/>
              </a:rPr>
              <a:t>“The crisis consists precisely in the fact that the old is dying and the     new cannot be born; in this interregnum a great variety of morbid  symptoms appear.”		</a:t>
            </a:r>
            <a:r>
              <a:rPr i="1" lang="en" sz="1600">
                <a:solidFill>
                  <a:srgbClr val="FFFFFF"/>
                </a:solidFill>
                <a:latin typeface="Proxima Nova"/>
                <a:ea typeface="Proxima Nova"/>
                <a:cs typeface="Proxima Nova"/>
                <a:sym typeface="Proxima Nova"/>
              </a:rPr>
              <a:t>Antonio Gramsci</a:t>
            </a:r>
            <a:endParaRPr i="1" sz="1600">
              <a:solidFill>
                <a:srgbClr val="FFFFFF"/>
              </a:solidFill>
              <a:latin typeface="Proxima Nova"/>
              <a:ea typeface="Proxima Nova"/>
              <a:cs typeface="Proxima Nova"/>
              <a:sym typeface="Proxima Nova"/>
            </a:endParaRPr>
          </a:p>
        </p:txBody>
      </p:sp>
      <p:sp>
        <p:nvSpPr>
          <p:cNvPr id="185" name="Google Shape;185;p36"/>
          <p:cNvSpPr txBox="1"/>
          <p:nvPr/>
        </p:nvSpPr>
        <p:spPr>
          <a:xfrm>
            <a:off x="-50" y="3965700"/>
            <a:ext cx="9144000" cy="8382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Proxima Nova"/>
                <a:ea typeface="Proxima Nova"/>
                <a:cs typeface="Proxima Nova"/>
                <a:sym typeface="Proxima Nova"/>
              </a:rPr>
              <a:t>“</a:t>
            </a:r>
            <a:r>
              <a:rPr lang="en" sz="2300">
                <a:solidFill>
                  <a:srgbClr val="FFFFFF"/>
                </a:solidFill>
                <a:latin typeface="Proxima Nova"/>
                <a:ea typeface="Proxima Nova"/>
                <a:cs typeface="Proxima Nova"/>
                <a:sym typeface="Proxima Nova"/>
              </a:rPr>
              <a:t>The old world is dying, and the new world struggles to be born: now is the time of monsters.” 		</a:t>
            </a:r>
            <a:r>
              <a:rPr i="1" lang="en" sz="1600">
                <a:solidFill>
                  <a:srgbClr val="FFFFFF"/>
                </a:solidFill>
                <a:latin typeface="Proxima Nova"/>
                <a:ea typeface="Proxima Nova"/>
                <a:cs typeface="Proxima Nova"/>
                <a:sym typeface="Proxima Nova"/>
              </a:rPr>
              <a:t>Slavoj Zizek’s (loose) translation of Gramsci</a:t>
            </a:r>
            <a:endParaRPr i="1" sz="1600">
              <a:solidFill>
                <a:srgbClr val="FFFFFF"/>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 name="Shape 189"/>
        <p:cNvGrpSpPr/>
        <p:nvPr/>
      </p:nvGrpSpPr>
      <p:grpSpPr>
        <a:xfrm>
          <a:off x="0" y="0"/>
          <a:ext cx="0" cy="0"/>
          <a:chOff x="0" y="0"/>
          <a:chExt cx="0" cy="0"/>
        </a:xfrm>
      </p:grpSpPr>
      <p:sp>
        <p:nvSpPr>
          <p:cNvPr id="190" name="Google Shape;190;p37"/>
          <p:cNvSpPr txBox="1"/>
          <p:nvPr/>
        </p:nvSpPr>
        <p:spPr>
          <a:xfrm>
            <a:off x="-10650" y="256625"/>
            <a:ext cx="9165300" cy="400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Proxima Nova"/>
                <a:ea typeface="Proxima Nova"/>
                <a:cs typeface="Proxima Nova"/>
                <a:sym typeface="Proxima Nova"/>
              </a:rPr>
              <a:t>Without an unflinching honesty about where we are, we cannot discern where we need to go.</a:t>
            </a:r>
            <a:endParaRPr sz="1700">
              <a:solidFill>
                <a:srgbClr val="FFFFFF"/>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Google Shape;195;p38"/>
          <p:cNvSpPr txBox="1"/>
          <p:nvPr/>
        </p:nvSpPr>
        <p:spPr>
          <a:xfrm>
            <a:off x="0" y="0"/>
            <a:ext cx="9144000" cy="51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FFFFFF"/>
                </a:solidFill>
                <a:latin typeface="Proxima Nova"/>
                <a:ea typeface="Proxima Nova"/>
                <a:cs typeface="Proxima Nova"/>
                <a:sym typeface="Proxima Nova"/>
              </a:rPr>
              <a:t>What does a pedagogical praxis rooted in hope look like?</a:t>
            </a:r>
            <a:endParaRPr b="1" sz="2100">
              <a:solidFill>
                <a:srgbClr val="FFFFFF"/>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 name="Shape 199"/>
        <p:cNvGrpSpPr/>
        <p:nvPr/>
      </p:nvGrpSpPr>
      <p:grpSpPr>
        <a:xfrm>
          <a:off x="0" y="0"/>
          <a:ext cx="0" cy="0"/>
          <a:chOff x="0" y="0"/>
          <a:chExt cx="0" cy="0"/>
        </a:xfrm>
      </p:grpSpPr>
      <p:sp>
        <p:nvSpPr>
          <p:cNvPr id="200" name="Google Shape;200;p39"/>
          <p:cNvSpPr txBox="1"/>
          <p:nvPr/>
        </p:nvSpPr>
        <p:spPr>
          <a:xfrm>
            <a:off x="0" y="0"/>
            <a:ext cx="9144000" cy="8046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FFFFFF"/>
                </a:solidFill>
                <a:latin typeface="Proxima Nova"/>
                <a:ea typeface="Proxima Nova"/>
                <a:cs typeface="Proxima Nova"/>
                <a:sym typeface="Proxima Nova"/>
              </a:rPr>
              <a:t>What does a pedagogical praxis rooted in hope look like</a:t>
            </a:r>
            <a:endParaRPr b="1" sz="21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b="1" i="1" lang="en" sz="2100">
                <a:solidFill>
                  <a:srgbClr val="FFFFFF"/>
                </a:solidFill>
                <a:latin typeface="Proxima Nova"/>
                <a:ea typeface="Proxima Nova"/>
                <a:cs typeface="Proxima Nova"/>
                <a:sym typeface="Proxima Nova"/>
              </a:rPr>
              <a:t>during the “time of monsters?”</a:t>
            </a:r>
            <a:endParaRPr b="1" i="1" sz="2100">
              <a:solidFill>
                <a:srgbClr val="FFFFFF"/>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40"/>
          <p:cNvSpPr txBox="1"/>
          <p:nvPr/>
        </p:nvSpPr>
        <p:spPr>
          <a:xfrm>
            <a:off x="0" y="108925"/>
            <a:ext cx="9144000" cy="17307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1100"/>
              </a:spcAft>
              <a:buNone/>
            </a:pPr>
            <a:r>
              <a:rPr lang="en" sz="2100">
                <a:solidFill>
                  <a:srgbClr val="FFFFFF"/>
                </a:solidFill>
                <a:latin typeface="Proxima Nova"/>
                <a:ea typeface="Proxima Nova"/>
                <a:cs typeface="Proxima Nova"/>
                <a:sym typeface="Proxima Nova"/>
              </a:rPr>
              <a:t>Hope is not a lottery ticket you can sit on the sofa and clutch, feeling lucky. It is an axe you break down doors with in an emergency....To hope is to give yourself to the future - and that commitment to the future is what makes the present inhabitable.”								</a:t>
            </a:r>
            <a:r>
              <a:rPr lang="en" sz="1500">
                <a:solidFill>
                  <a:srgbClr val="FFFFFF"/>
                </a:solidFill>
                <a:latin typeface="Proxima Nova"/>
                <a:ea typeface="Proxima Nova"/>
                <a:cs typeface="Proxima Nova"/>
                <a:sym typeface="Proxima Nova"/>
              </a:rPr>
              <a:t>Rebecca Solnit, </a:t>
            </a:r>
            <a:r>
              <a:rPr i="1" lang="en" sz="1500">
                <a:solidFill>
                  <a:srgbClr val="FFFFFF"/>
                </a:solidFill>
                <a:latin typeface="Proxima Nova"/>
                <a:ea typeface="Proxima Nova"/>
                <a:cs typeface="Proxima Nova"/>
                <a:sym typeface="Proxima Nova"/>
              </a:rPr>
              <a:t>Hope in the Dark</a:t>
            </a:r>
            <a:endParaRPr i="1" sz="1500">
              <a:solidFill>
                <a:srgbClr val="FFFFFF"/>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9" name="Shape 209"/>
        <p:cNvGrpSpPr/>
        <p:nvPr/>
      </p:nvGrpSpPr>
      <p:grpSpPr>
        <a:xfrm>
          <a:off x="0" y="0"/>
          <a:ext cx="0" cy="0"/>
          <a:chOff x="0" y="0"/>
          <a:chExt cx="0" cy="0"/>
        </a:xfrm>
      </p:grpSpPr>
      <p:sp>
        <p:nvSpPr>
          <p:cNvPr id="210" name="Google Shape;210;p41"/>
          <p:cNvSpPr txBox="1"/>
          <p:nvPr/>
        </p:nvSpPr>
        <p:spPr>
          <a:xfrm>
            <a:off x="0" y="108925"/>
            <a:ext cx="9144000" cy="17307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1100"/>
              </a:spcAft>
              <a:buNone/>
            </a:pPr>
            <a:r>
              <a:rPr lang="en" sz="2100">
                <a:solidFill>
                  <a:srgbClr val="FFFFFF"/>
                </a:solidFill>
                <a:latin typeface="Proxima Nova"/>
                <a:ea typeface="Proxima Nova"/>
                <a:cs typeface="Proxima Nova"/>
                <a:sym typeface="Proxima Nova"/>
              </a:rPr>
              <a:t>Hope is not a lottery ticket you can sit on the sofa and clutch, feeling lucky. It is an axe you break down doors with in an emergency....To hope is to give yourself to the future - and </a:t>
            </a:r>
            <a:r>
              <a:rPr lang="en" sz="2100">
                <a:solidFill>
                  <a:srgbClr val="00FF00"/>
                </a:solidFill>
                <a:latin typeface="Proxima Nova"/>
                <a:ea typeface="Proxima Nova"/>
                <a:cs typeface="Proxima Nova"/>
                <a:sym typeface="Proxima Nova"/>
              </a:rPr>
              <a:t>that commitment to the future is what makes the present inhabitable.</a:t>
            </a:r>
            <a:r>
              <a:rPr lang="en" sz="2100">
                <a:solidFill>
                  <a:srgbClr val="FFFFFF"/>
                </a:solidFill>
                <a:latin typeface="Proxima Nova"/>
                <a:ea typeface="Proxima Nova"/>
                <a:cs typeface="Proxima Nova"/>
                <a:sym typeface="Proxima Nova"/>
              </a:rPr>
              <a:t>”								</a:t>
            </a:r>
            <a:r>
              <a:rPr lang="en" sz="1500">
                <a:solidFill>
                  <a:srgbClr val="FFFFFF"/>
                </a:solidFill>
                <a:latin typeface="Proxima Nova"/>
                <a:ea typeface="Proxima Nova"/>
                <a:cs typeface="Proxima Nova"/>
                <a:sym typeface="Proxima Nova"/>
              </a:rPr>
              <a:t>Rebecca Solnit, </a:t>
            </a:r>
            <a:r>
              <a:rPr i="1" lang="en" sz="1500">
                <a:solidFill>
                  <a:srgbClr val="FFFFFF"/>
                </a:solidFill>
                <a:latin typeface="Proxima Nova"/>
                <a:ea typeface="Proxima Nova"/>
                <a:cs typeface="Proxima Nova"/>
                <a:sym typeface="Proxima Nova"/>
              </a:rPr>
              <a:t>Hope in the Dark</a:t>
            </a:r>
            <a:endParaRPr i="1" sz="1500">
              <a:solidFill>
                <a:srgbClr val="FFFFFF"/>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4" name="Shape 214"/>
        <p:cNvGrpSpPr/>
        <p:nvPr/>
      </p:nvGrpSpPr>
      <p:grpSpPr>
        <a:xfrm>
          <a:off x="0" y="0"/>
          <a:ext cx="0" cy="0"/>
          <a:chOff x="0" y="0"/>
          <a:chExt cx="0" cy="0"/>
        </a:xfrm>
      </p:grpSpPr>
      <p:sp>
        <p:nvSpPr>
          <p:cNvPr id="215" name="Google Shape;215;p42"/>
          <p:cNvSpPr txBox="1"/>
          <p:nvPr/>
        </p:nvSpPr>
        <p:spPr>
          <a:xfrm>
            <a:off x="0" y="183575"/>
            <a:ext cx="9144000" cy="87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latin typeface="Proxima Nova"/>
                <a:ea typeface="Proxima Nova"/>
                <a:cs typeface="Proxima Nova"/>
                <a:sym typeface="Proxima Nova"/>
              </a:rPr>
              <a:t>Hope = Agency + Pathway(s)</a:t>
            </a:r>
            <a:endParaRPr b="1" sz="4800">
              <a:latin typeface="Proxima Nova"/>
              <a:ea typeface="Proxima Nova"/>
              <a:cs typeface="Proxima Nova"/>
              <a:sym typeface="Proxima Nova"/>
            </a:endParaRPr>
          </a:p>
        </p:txBody>
      </p:sp>
      <p:sp>
        <p:nvSpPr>
          <p:cNvPr id="216" name="Google Shape;216;p42"/>
          <p:cNvSpPr txBox="1"/>
          <p:nvPr/>
        </p:nvSpPr>
        <p:spPr>
          <a:xfrm>
            <a:off x="178900" y="4576950"/>
            <a:ext cx="733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Proxima Nova"/>
                <a:ea typeface="Proxima Nova"/>
                <a:cs typeface="Proxima Nova"/>
                <a:sym typeface="Proxima Nova"/>
              </a:rPr>
              <a:t>(McGowan &amp; Felten, 2021)</a:t>
            </a:r>
            <a:endParaRPr>
              <a:solidFill>
                <a:srgbClr val="FFFFFF"/>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4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22" name="Google Shape;222;p43"/>
          <p:cNvSpPr txBox="1"/>
          <p:nvPr/>
        </p:nvSpPr>
        <p:spPr>
          <a:xfrm>
            <a:off x="8293894" y="4970376"/>
            <a:ext cx="964500" cy="17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700">
                <a:solidFill>
                  <a:schemeClr val="dk1"/>
                </a:solidFill>
                <a:latin typeface="Calibri"/>
                <a:ea typeface="Calibri"/>
                <a:cs typeface="Calibri"/>
                <a:sym typeface="Calibri"/>
              </a:rPr>
              <a:t>Flickr user ume-y</a:t>
            </a:r>
            <a:endParaRPr sz="1100"/>
          </a:p>
        </p:txBody>
      </p:sp>
      <p:sp>
        <p:nvSpPr>
          <p:cNvPr id="223" name="Google Shape;223;p43"/>
          <p:cNvSpPr txBox="1"/>
          <p:nvPr/>
        </p:nvSpPr>
        <p:spPr>
          <a:xfrm>
            <a:off x="0" y="2127398"/>
            <a:ext cx="9144000" cy="762000"/>
          </a:xfrm>
          <a:prstGeom prst="rect">
            <a:avLst/>
          </a:prstGeom>
          <a:solidFill>
            <a:schemeClr val="dk1">
              <a:alpha val="93730"/>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300">
                <a:solidFill>
                  <a:schemeClr val="lt1"/>
                </a:solidFill>
                <a:latin typeface="Proxima Nova"/>
                <a:ea typeface="Proxima Nova"/>
                <a:cs typeface="Proxima Nova"/>
                <a:sym typeface="Proxima Nova"/>
              </a:rPr>
              <a:t>Structures of inequality will always reproduce themselves until we intervene to stop that reproduction.</a:t>
            </a:r>
            <a:endParaRPr sz="1100">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44"/>
          <p:cNvPicPr preferRelativeResize="0"/>
          <p:nvPr/>
        </p:nvPicPr>
        <p:blipFill rotWithShape="1">
          <a:blip r:embed="rId3">
            <a:alphaModFix/>
          </a:blip>
          <a:srcRect b="3891" l="0" r="0" t="3891"/>
          <a:stretch/>
        </p:blipFill>
        <p:spPr>
          <a:xfrm>
            <a:off x="0" y="-57150"/>
            <a:ext cx="9169531" cy="5569721"/>
          </a:xfrm>
          <a:prstGeom prst="rect">
            <a:avLst/>
          </a:prstGeom>
          <a:noFill/>
          <a:ln>
            <a:noFill/>
          </a:ln>
        </p:spPr>
      </p:pic>
      <p:sp>
        <p:nvSpPr>
          <p:cNvPr id="229" name="Google Shape;229;p44"/>
          <p:cNvSpPr txBox="1"/>
          <p:nvPr/>
        </p:nvSpPr>
        <p:spPr>
          <a:xfrm>
            <a:off x="3581" y="450056"/>
            <a:ext cx="4772100" cy="5310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3000">
                <a:solidFill>
                  <a:srgbClr val="FFFFFF"/>
                </a:solidFill>
                <a:latin typeface="Proxima Nova"/>
                <a:ea typeface="Proxima Nova"/>
                <a:cs typeface="Proxima Nova"/>
                <a:sym typeface="Proxima Nova"/>
              </a:rPr>
              <a:t>How do we intervene?</a:t>
            </a:r>
            <a:endParaRPr sz="1100">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0" name="Shape 140"/>
        <p:cNvGrpSpPr/>
        <p:nvPr/>
      </p:nvGrpSpPr>
      <p:grpSpPr>
        <a:xfrm>
          <a:off x="0" y="0"/>
          <a:ext cx="0" cy="0"/>
          <a:chOff x="0" y="0"/>
          <a:chExt cx="0" cy="0"/>
        </a:xfrm>
      </p:grpSpPr>
      <p:pic>
        <p:nvPicPr>
          <p:cNvPr id="141" name="Google Shape;141;p27"/>
          <p:cNvPicPr preferRelativeResize="0"/>
          <p:nvPr/>
        </p:nvPicPr>
        <p:blipFill>
          <a:blip r:embed="rId3">
            <a:alphaModFix/>
          </a:blip>
          <a:stretch>
            <a:fillRect/>
          </a:stretch>
        </p:blipFill>
        <p:spPr>
          <a:xfrm>
            <a:off x="711253" y="0"/>
            <a:ext cx="7721485"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45"/>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6"/>
          <p:cNvSpPr txBox="1"/>
          <p:nvPr/>
        </p:nvSpPr>
        <p:spPr>
          <a:xfrm>
            <a:off x="477075" y="626175"/>
            <a:ext cx="8229600" cy="1595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200">
                <a:latin typeface="Proxima Nova"/>
                <a:ea typeface="Proxima Nova"/>
                <a:cs typeface="Proxima Nova"/>
                <a:sym typeface="Proxima Nova"/>
              </a:rPr>
              <a:t>What can we no longer ignore about our students and their learning?</a:t>
            </a:r>
            <a:endParaRPr b="1" sz="2200">
              <a:latin typeface="Proxima Nova"/>
              <a:ea typeface="Proxima Nova"/>
              <a:cs typeface="Proxima Nova"/>
              <a:sym typeface="Proxima Nova"/>
            </a:endParaRPr>
          </a:p>
          <a:p>
            <a:pPr indent="0" lvl="0" marL="0" rtl="0" algn="r">
              <a:spcBef>
                <a:spcPts val="0"/>
              </a:spcBef>
              <a:spcAft>
                <a:spcPts val="0"/>
              </a:spcAft>
              <a:buNone/>
            </a:pPr>
            <a:r>
              <a:t/>
            </a:r>
            <a:endParaRPr b="1" sz="2200">
              <a:latin typeface="Proxima Nova"/>
              <a:ea typeface="Proxima Nova"/>
              <a:cs typeface="Proxima Nova"/>
              <a:sym typeface="Proxima Nova"/>
            </a:endParaRPr>
          </a:p>
          <a:p>
            <a:pPr indent="0" lvl="0" marL="0" rtl="0" algn="r">
              <a:spcBef>
                <a:spcPts val="0"/>
              </a:spcBef>
              <a:spcAft>
                <a:spcPts val="0"/>
              </a:spcAft>
              <a:buNone/>
            </a:pPr>
            <a:r>
              <a:rPr b="1" lang="en" sz="2200">
                <a:latin typeface="Proxima Nova"/>
                <a:ea typeface="Proxima Nova"/>
                <a:cs typeface="Proxima Nova"/>
                <a:sym typeface="Proxima Nova"/>
              </a:rPr>
              <a:t>And what are we going to do with this knowledge?</a:t>
            </a:r>
            <a:endParaRPr b="1" sz="2200">
              <a:latin typeface="Proxima Nova"/>
              <a:ea typeface="Proxima Nova"/>
              <a:cs typeface="Proxima Nova"/>
              <a:sym typeface="Proxima Nova"/>
            </a:endParaRPr>
          </a:p>
        </p:txBody>
      </p:sp>
      <p:pic>
        <p:nvPicPr>
          <p:cNvPr id="240" name="Google Shape;240;p46"/>
          <p:cNvPicPr preferRelativeResize="0"/>
          <p:nvPr/>
        </p:nvPicPr>
        <p:blipFill rotWithShape="1">
          <a:blip r:embed="rId3">
            <a:alphaModFix/>
          </a:blip>
          <a:srcRect b="14683" l="0" r="0" t="0"/>
          <a:stretch/>
        </p:blipFill>
        <p:spPr>
          <a:xfrm>
            <a:off x="477075" y="2042500"/>
            <a:ext cx="3724000" cy="317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4" name="Shape 244"/>
        <p:cNvGrpSpPr/>
        <p:nvPr/>
      </p:nvGrpSpPr>
      <p:grpSpPr>
        <a:xfrm>
          <a:off x="0" y="0"/>
          <a:ext cx="0" cy="0"/>
          <a:chOff x="0" y="0"/>
          <a:chExt cx="0" cy="0"/>
        </a:xfrm>
      </p:grpSpPr>
      <p:sp>
        <p:nvSpPr>
          <p:cNvPr id="245" name="Google Shape;245;p47"/>
          <p:cNvSpPr txBox="1"/>
          <p:nvPr/>
        </p:nvSpPr>
        <p:spPr>
          <a:xfrm>
            <a:off x="506900" y="4070075"/>
            <a:ext cx="81402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900">
                <a:solidFill>
                  <a:schemeClr val="lt1"/>
                </a:solidFill>
                <a:latin typeface="Proxima Nova"/>
                <a:ea typeface="Proxima Nova"/>
                <a:cs typeface="Proxima Nova"/>
                <a:sym typeface="Proxima Nova"/>
              </a:rPr>
              <a:t>In education, the opposite of hope is fear.</a:t>
            </a:r>
            <a:endParaRPr b="1" sz="2900">
              <a:solidFill>
                <a:schemeClr val="lt1"/>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9" name="Shape 249"/>
        <p:cNvGrpSpPr/>
        <p:nvPr/>
      </p:nvGrpSpPr>
      <p:grpSpPr>
        <a:xfrm>
          <a:off x="0" y="0"/>
          <a:ext cx="0" cy="0"/>
          <a:chOff x="0" y="0"/>
          <a:chExt cx="0" cy="0"/>
        </a:xfrm>
      </p:grpSpPr>
      <p:sp>
        <p:nvSpPr>
          <p:cNvPr id="250" name="Google Shape;250;p48"/>
          <p:cNvSpPr txBox="1"/>
          <p:nvPr/>
        </p:nvSpPr>
        <p:spPr>
          <a:xfrm>
            <a:off x="100" y="4217925"/>
            <a:ext cx="9144000" cy="76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chemeClr val="dk1"/>
                </a:solidFill>
                <a:latin typeface="Proxima Nova"/>
                <a:ea typeface="Proxima Nova"/>
                <a:cs typeface="Proxima Nova"/>
                <a:sym typeface="Proxima Nova"/>
              </a:rPr>
              <a:t>Are we making decisions from a place of fear?</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Google Shape;255;p49"/>
          <p:cNvSpPr txBox="1"/>
          <p:nvPr/>
        </p:nvSpPr>
        <p:spPr>
          <a:xfrm>
            <a:off x="0" y="357800"/>
            <a:ext cx="9173700" cy="7902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Proxima Nova"/>
                <a:ea typeface="Proxima Nova"/>
                <a:cs typeface="Proxima Nova"/>
                <a:sym typeface="Proxima Nova"/>
              </a:rPr>
              <a:t>When we make decisions based in fear, we become hoarders. We clutch harder at what we see as scarce, because it gives us the illusion of control.</a:t>
            </a:r>
            <a:endParaRPr sz="2000">
              <a:solidFill>
                <a:srgbClr val="FFFFFF"/>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50"/>
          <p:cNvSpPr txBox="1"/>
          <p:nvPr/>
        </p:nvSpPr>
        <p:spPr>
          <a:xfrm>
            <a:off x="0" y="4557713"/>
            <a:ext cx="9152100" cy="585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700">
                <a:solidFill>
                  <a:schemeClr val="lt1"/>
                </a:solidFill>
                <a:latin typeface="Tahoma"/>
                <a:ea typeface="Tahoma"/>
                <a:cs typeface="Tahoma"/>
                <a:sym typeface="Tahoma"/>
              </a:rPr>
              <a:t>How many students are experiencing college this way?</a:t>
            </a:r>
            <a:endParaRPr sz="2700">
              <a:solidFill>
                <a:schemeClr val="dk1"/>
              </a:solidFill>
              <a:latin typeface="Calibri"/>
              <a:ea typeface="Calibri"/>
              <a:cs typeface="Calibri"/>
              <a:sym typeface="Calibri"/>
            </a:endParaRPr>
          </a:p>
        </p:txBody>
      </p:sp>
      <p:pic>
        <p:nvPicPr>
          <p:cNvPr descr="A sign on the side of a building&#10;&#10;Description generated with very high confidence" id="261" name="Google Shape;261;p50"/>
          <p:cNvPicPr preferRelativeResize="0"/>
          <p:nvPr/>
        </p:nvPicPr>
        <p:blipFill rotWithShape="1">
          <a:blip r:embed="rId3">
            <a:alphaModFix/>
          </a:blip>
          <a:srcRect b="0" l="0" r="0" t="0"/>
          <a:stretch/>
        </p:blipFill>
        <p:spPr>
          <a:xfrm>
            <a:off x="-1191" y="-3572"/>
            <a:ext cx="9166387" cy="457557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5" name="Shape 265"/>
        <p:cNvGrpSpPr/>
        <p:nvPr/>
      </p:nvGrpSpPr>
      <p:grpSpPr>
        <a:xfrm>
          <a:off x="0" y="0"/>
          <a:ext cx="0" cy="0"/>
          <a:chOff x="0" y="0"/>
          <a:chExt cx="0" cy="0"/>
        </a:xfrm>
      </p:grpSpPr>
      <p:sp>
        <p:nvSpPr>
          <p:cNvPr id="266" name="Google Shape;266;p51"/>
          <p:cNvSpPr txBox="1"/>
          <p:nvPr/>
        </p:nvSpPr>
        <p:spPr>
          <a:xfrm>
            <a:off x="252850" y="327475"/>
            <a:ext cx="8644200" cy="15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Proxima Nova"/>
                <a:ea typeface="Proxima Nova"/>
                <a:cs typeface="Proxima Nova"/>
                <a:sym typeface="Proxima Nova"/>
              </a:rPr>
              <a:t>Weaponized Design</a:t>
            </a:r>
            <a:endParaRPr sz="2400">
              <a:latin typeface="Proxima Nova"/>
              <a:ea typeface="Proxima Nova"/>
              <a:cs typeface="Proxima Nova"/>
              <a:sym typeface="Proxima Nova"/>
            </a:endParaRPr>
          </a:p>
          <a:p>
            <a:pPr indent="0" lvl="0" marL="0" rtl="0" algn="l">
              <a:spcBef>
                <a:spcPts val="0"/>
              </a:spcBef>
              <a:spcAft>
                <a:spcPts val="0"/>
              </a:spcAft>
              <a:buNone/>
            </a:pPr>
            <a:r>
              <a:t/>
            </a:r>
            <a:endParaRPr sz="2400">
              <a:latin typeface="Proxima Nova"/>
              <a:ea typeface="Proxima Nova"/>
              <a:cs typeface="Proxima Nova"/>
              <a:sym typeface="Proxima Nova"/>
            </a:endParaRPr>
          </a:p>
          <a:p>
            <a:pPr indent="0" lvl="0" marL="0" rtl="0" algn="l">
              <a:spcBef>
                <a:spcPts val="0"/>
              </a:spcBef>
              <a:spcAft>
                <a:spcPts val="0"/>
              </a:spcAft>
              <a:buNone/>
            </a:pPr>
            <a:r>
              <a:rPr lang="en" sz="1800">
                <a:solidFill>
                  <a:schemeClr val="dk1"/>
                </a:solidFill>
                <a:highlight>
                  <a:srgbClr val="FFFFFF"/>
                </a:highlight>
                <a:latin typeface="Proxima Nova"/>
                <a:ea typeface="Proxima Nova"/>
                <a:cs typeface="Proxima Nova"/>
                <a:sym typeface="Proxima Nova"/>
              </a:rPr>
              <a:t>“electronic systems whose designs either do not account for abusive application or whose user experiences directly empower attackers.”	</a:t>
            </a:r>
            <a:r>
              <a:rPr lang="en">
                <a:solidFill>
                  <a:schemeClr val="dk1"/>
                </a:solidFill>
                <a:highlight>
                  <a:srgbClr val="FFFFFF"/>
                </a:highlight>
                <a:latin typeface="Proxima Nova"/>
                <a:ea typeface="Proxima Nova"/>
                <a:cs typeface="Proxima Nova"/>
                <a:sym typeface="Proxima Nova"/>
              </a:rPr>
              <a:t>-Cade, </a:t>
            </a:r>
            <a:r>
              <a:rPr i="1" lang="en" u="sng">
                <a:solidFill>
                  <a:srgbClr val="0000FF"/>
                </a:solidFill>
                <a:highlight>
                  <a:srgbClr val="FFFFFF"/>
                </a:highlight>
                <a:latin typeface="Proxima Nova"/>
                <a:ea typeface="Proxima Nova"/>
                <a:cs typeface="Proxima Nova"/>
                <a:sym typeface="Proxima Nova"/>
                <a:hlinkClick r:id="rId4">
                  <a:extLst>
                    <a:ext uri="{A12FA001-AC4F-418D-AE19-62706E023703}">
                      <ahyp:hlinkClr val="tx"/>
                    </a:ext>
                  </a:extLst>
                </a:hlinkClick>
              </a:rPr>
              <a:t>On Weaponised Design</a:t>
            </a:r>
            <a:endParaRPr i="1">
              <a:solidFill>
                <a:srgbClr val="0000FF"/>
              </a:solidFill>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0" name="Shape 270"/>
        <p:cNvGrpSpPr/>
        <p:nvPr/>
      </p:nvGrpSpPr>
      <p:grpSpPr>
        <a:xfrm>
          <a:off x="0" y="0"/>
          <a:ext cx="0" cy="0"/>
          <a:chOff x="0" y="0"/>
          <a:chExt cx="0" cy="0"/>
        </a:xfrm>
      </p:grpSpPr>
      <p:pic>
        <p:nvPicPr>
          <p:cNvPr descr="Image of the &quot;typical&quot; man and woman from Henry Dreyfuss's book The Measure of Man" id="271" name="Google Shape;271;p52"/>
          <p:cNvPicPr preferRelativeResize="0"/>
          <p:nvPr/>
        </p:nvPicPr>
        <p:blipFill>
          <a:blip r:embed="rId3">
            <a:alphaModFix/>
          </a:blip>
          <a:stretch>
            <a:fillRect/>
          </a:stretch>
        </p:blipFill>
        <p:spPr>
          <a:xfrm>
            <a:off x="0" y="0"/>
            <a:ext cx="3476941" cy="5143499"/>
          </a:xfrm>
          <a:prstGeom prst="rect">
            <a:avLst/>
          </a:prstGeom>
          <a:noFill/>
          <a:ln>
            <a:noFill/>
          </a:ln>
        </p:spPr>
      </p:pic>
      <p:sp>
        <p:nvSpPr>
          <p:cNvPr id="272" name="Google Shape;272;p52"/>
          <p:cNvSpPr txBox="1"/>
          <p:nvPr/>
        </p:nvSpPr>
        <p:spPr>
          <a:xfrm>
            <a:off x="3121575" y="1490125"/>
            <a:ext cx="2148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52"/>
          <p:cNvSpPr txBox="1"/>
          <p:nvPr/>
        </p:nvSpPr>
        <p:spPr>
          <a:xfrm>
            <a:off x="3879850" y="491750"/>
            <a:ext cx="4992000" cy="15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Proxima Nova"/>
                <a:ea typeface="Proxima Nova"/>
                <a:cs typeface="Proxima Nova"/>
                <a:sym typeface="Proxima Nova"/>
              </a:rPr>
              <a:t>Henry Dreyfuss, </a:t>
            </a:r>
            <a:endParaRPr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i="1"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i="1" lang="en" sz="2400">
                <a:solidFill>
                  <a:srgbClr val="FFFFFF"/>
                </a:solidFill>
                <a:latin typeface="Proxima Nova"/>
                <a:ea typeface="Proxima Nova"/>
                <a:cs typeface="Proxima Nova"/>
                <a:sym typeface="Proxima Nova"/>
              </a:rPr>
              <a:t>The Measure of Man</a:t>
            </a:r>
            <a:r>
              <a:rPr lang="en" sz="2400">
                <a:solidFill>
                  <a:srgbClr val="FFFFFF"/>
                </a:solidFill>
                <a:latin typeface="Proxima Nova"/>
                <a:ea typeface="Proxima Nova"/>
                <a:cs typeface="Proxima Nova"/>
                <a:sym typeface="Proxima Nova"/>
              </a:rPr>
              <a:t> (1959)</a:t>
            </a:r>
            <a:endParaRPr sz="2400">
              <a:solidFill>
                <a:srgbClr val="FFFFFF"/>
              </a:solidFill>
              <a:latin typeface="Proxima Nova"/>
              <a:ea typeface="Proxima Nova"/>
              <a:cs typeface="Proxima Nova"/>
              <a:sym typeface="Proxima Nova"/>
            </a:endParaRPr>
          </a:p>
        </p:txBody>
      </p:sp>
      <p:sp>
        <p:nvSpPr>
          <p:cNvPr id="274" name="Google Shape;274;p52"/>
          <p:cNvSpPr txBox="1"/>
          <p:nvPr/>
        </p:nvSpPr>
        <p:spPr>
          <a:xfrm>
            <a:off x="3879850" y="2223100"/>
            <a:ext cx="4713900" cy="199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“It is not customary to design for everyone. The few at either end of the normal curve may be so extreme that an encompassing design could become too large or too expensive to produce.”</a:t>
            </a:r>
            <a:endParaRPr sz="18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a:solidFill>
                  <a:srgbClr val="FFFFFF"/>
                </a:solidFill>
                <a:latin typeface="Proxima Nova"/>
                <a:ea typeface="Proxima Nova"/>
                <a:cs typeface="Proxima Nova"/>
                <a:sym typeface="Proxima Nova"/>
              </a:rPr>
              <a:t>Quoted in </a:t>
            </a:r>
            <a:r>
              <a:rPr lang="en" u="sng">
                <a:solidFill>
                  <a:srgbClr val="C9DAF8"/>
                </a:solidFill>
                <a:latin typeface="Proxima Nova"/>
                <a:ea typeface="Proxima Nova"/>
                <a:cs typeface="Proxima Nova"/>
                <a:sym typeface="Proxima Nova"/>
                <a:hlinkClick r:id="rId4">
                  <a:extLst>
                    <a:ext uri="{A12FA001-AC4F-418D-AE19-62706E023703}">
                      <ahyp:hlinkClr val="tx"/>
                    </a:ext>
                  </a:extLst>
                </a:hlinkClick>
              </a:rPr>
              <a:t>Pater (2016)</a:t>
            </a:r>
            <a:endParaRPr>
              <a:solidFill>
                <a:srgbClr val="C9DAF8"/>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8" name="Shape 278"/>
        <p:cNvGrpSpPr/>
        <p:nvPr/>
      </p:nvGrpSpPr>
      <p:grpSpPr>
        <a:xfrm>
          <a:off x="0" y="0"/>
          <a:ext cx="0" cy="0"/>
          <a:chOff x="0" y="0"/>
          <a:chExt cx="0" cy="0"/>
        </a:xfrm>
      </p:grpSpPr>
      <p:pic>
        <p:nvPicPr>
          <p:cNvPr descr="Image of a digital camera phot of an Asian woman with the query &quot;did someone blink,&quot; illustrating the problems of facial recognition software" id="279" name="Google Shape;279;p53"/>
          <p:cNvPicPr preferRelativeResize="0"/>
          <p:nvPr/>
        </p:nvPicPr>
        <p:blipFill>
          <a:blip r:embed="rId3">
            <a:alphaModFix/>
          </a:blip>
          <a:stretch>
            <a:fillRect/>
          </a:stretch>
        </p:blipFill>
        <p:spPr>
          <a:xfrm rot="-5400000">
            <a:off x="1979769" y="-860644"/>
            <a:ext cx="5163775" cy="688507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3" name="Shape 283"/>
        <p:cNvGrpSpPr/>
        <p:nvPr/>
      </p:nvGrpSpPr>
      <p:grpSpPr>
        <a:xfrm>
          <a:off x="0" y="0"/>
          <a:ext cx="0" cy="0"/>
          <a:chOff x="0" y="0"/>
          <a:chExt cx="0" cy="0"/>
        </a:xfrm>
      </p:grpSpPr>
      <p:pic>
        <p:nvPicPr>
          <p:cNvPr descr="Image of a photo where an African American mans face is not recognized by the camera interface, demonstrating the problems with facial recognition technology" id="284" name="Google Shape;284;p54"/>
          <p:cNvPicPr preferRelativeResize="0"/>
          <p:nvPr/>
        </p:nvPicPr>
        <p:blipFill rotWithShape="1">
          <a:blip r:embed="rId3">
            <a:alphaModFix/>
          </a:blip>
          <a:srcRect b="0" l="0" r="3984" t="3577"/>
          <a:stretch/>
        </p:blipFill>
        <p:spPr>
          <a:xfrm>
            <a:off x="1157625" y="0"/>
            <a:ext cx="6828746"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5" name="Shape 145"/>
        <p:cNvGrpSpPr/>
        <p:nvPr/>
      </p:nvGrpSpPr>
      <p:grpSpPr>
        <a:xfrm>
          <a:off x="0" y="0"/>
          <a:ext cx="0" cy="0"/>
          <a:chOff x="0" y="0"/>
          <a:chExt cx="0" cy="0"/>
        </a:xfrm>
      </p:grpSpPr>
      <p:pic>
        <p:nvPicPr>
          <p:cNvPr id="146" name="Google Shape;146;p28"/>
          <p:cNvPicPr preferRelativeResize="0"/>
          <p:nvPr/>
        </p:nvPicPr>
        <p:blipFill>
          <a:blip r:embed="rId3">
            <a:alphaModFix/>
          </a:blip>
          <a:stretch>
            <a:fillRect/>
          </a:stretch>
        </p:blipFill>
        <p:spPr>
          <a:xfrm>
            <a:off x="890988" y="115825"/>
            <a:ext cx="7362026" cy="4911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descr="Image of a wooden table with a square peg jammed in a round hole" id="289" name="Google Shape;289;p5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Proxima Nova"/>
                <a:ea typeface="Proxima Nova"/>
                <a:cs typeface="Proxima Nova"/>
                <a:sym typeface="Proxima Nova"/>
              </a:rPr>
              <a:t>“Mismatch”</a:t>
            </a:r>
            <a:endParaRPr b="1">
              <a:latin typeface="Proxima Nova"/>
              <a:ea typeface="Proxima Nova"/>
              <a:cs typeface="Proxima Nova"/>
              <a:sym typeface="Proxima Nova"/>
            </a:endParaRPr>
          </a:p>
        </p:txBody>
      </p:sp>
      <p:sp>
        <p:nvSpPr>
          <p:cNvPr id="295" name="Google Shape;295;p56"/>
          <p:cNvSpPr txBox="1"/>
          <p:nvPr>
            <p:ph idx="2" type="body"/>
          </p:nvPr>
        </p:nvSpPr>
        <p:spPr>
          <a:xfrm>
            <a:off x="5137113" y="724212"/>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2400">
                <a:latin typeface="Proxima Nova"/>
                <a:ea typeface="Proxima Nova"/>
                <a:cs typeface="Proxima Nova"/>
                <a:sym typeface="Proxima Nova"/>
              </a:rPr>
              <a:t>“Mismatches are barriers to interacting with the world around us. They are a byproduct of how our world is designed… </a:t>
            </a:r>
            <a:r>
              <a:rPr b="1" lang="en" sz="2400">
                <a:latin typeface="Proxima Nova"/>
                <a:ea typeface="Proxima Nova"/>
                <a:cs typeface="Proxima Nova"/>
                <a:sym typeface="Proxima Nova"/>
              </a:rPr>
              <a:t>mismatches are the building blocks of exclusion.”		</a:t>
            </a:r>
            <a:r>
              <a:rPr lang="en" sz="1400">
                <a:latin typeface="Proxima Nova"/>
                <a:ea typeface="Proxima Nova"/>
                <a:cs typeface="Proxima Nova"/>
                <a:sym typeface="Proxima Nova"/>
              </a:rPr>
              <a:t>-</a:t>
            </a:r>
            <a:r>
              <a:rPr lang="en" sz="1400" u="sng">
                <a:solidFill>
                  <a:srgbClr val="0000FF"/>
                </a:solidFill>
                <a:latin typeface="Proxima Nova"/>
                <a:ea typeface="Proxima Nova"/>
                <a:cs typeface="Proxima Nova"/>
                <a:sym typeface="Proxima Nova"/>
                <a:hlinkClick r:id="rId3">
                  <a:extLst>
                    <a:ext uri="{A12FA001-AC4F-418D-AE19-62706E023703}">
                      <ahyp:hlinkClr val="tx"/>
                    </a:ext>
                  </a:extLst>
                </a:hlinkClick>
              </a:rPr>
              <a:t>Kat Holmes</a:t>
            </a:r>
            <a:endParaRPr sz="1400">
              <a:solidFill>
                <a:srgbClr val="0000FF"/>
              </a:solidFill>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9" name="Shape 299"/>
        <p:cNvGrpSpPr/>
        <p:nvPr/>
      </p:nvGrpSpPr>
      <p:grpSpPr>
        <a:xfrm>
          <a:off x="0" y="0"/>
          <a:ext cx="0" cy="0"/>
          <a:chOff x="0" y="0"/>
          <a:chExt cx="0" cy="0"/>
        </a:xfrm>
      </p:grpSpPr>
      <p:pic>
        <p:nvPicPr>
          <p:cNvPr descr="spiked windowsill, an example of anti-homeless urban architecture" id="300" name="Google Shape;300;p57"/>
          <p:cNvPicPr preferRelativeResize="0"/>
          <p:nvPr/>
        </p:nvPicPr>
        <p:blipFill>
          <a:blip r:embed="rId3">
            <a:alphaModFix/>
          </a:blip>
          <a:stretch>
            <a:fillRect/>
          </a:stretch>
        </p:blipFill>
        <p:spPr>
          <a:xfrm>
            <a:off x="1143000" y="13250"/>
            <a:ext cx="6858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58"/>
          <p:cNvPicPr preferRelativeResize="0"/>
          <p:nvPr/>
        </p:nvPicPr>
        <p:blipFill>
          <a:blip r:embed="rId3">
            <a:alphaModFix/>
          </a:blip>
          <a:stretch>
            <a:fillRect/>
          </a:stretch>
        </p:blipFill>
        <p:spPr>
          <a:xfrm>
            <a:off x="152400" y="152400"/>
            <a:ext cx="4205499" cy="1276675"/>
          </a:xfrm>
          <a:prstGeom prst="rect">
            <a:avLst/>
          </a:prstGeom>
          <a:noFill/>
          <a:ln>
            <a:noFill/>
          </a:ln>
        </p:spPr>
      </p:pic>
      <p:pic>
        <p:nvPicPr>
          <p:cNvPr id="306" name="Google Shape;306;p58"/>
          <p:cNvPicPr preferRelativeResize="0"/>
          <p:nvPr/>
        </p:nvPicPr>
        <p:blipFill>
          <a:blip r:embed="rId4">
            <a:alphaModFix/>
          </a:blip>
          <a:stretch>
            <a:fillRect/>
          </a:stretch>
        </p:blipFill>
        <p:spPr>
          <a:xfrm>
            <a:off x="2448375" y="2367100"/>
            <a:ext cx="6168877" cy="1840225"/>
          </a:xfrm>
          <a:prstGeom prst="rect">
            <a:avLst/>
          </a:prstGeom>
          <a:noFill/>
          <a:ln>
            <a:noFill/>
          </a:ln>
        </p:spPr>
      </p:pic>
      <p:pic>
        <p:nvPicPr>
          <p:cNvPr id="307" name="Google Shape;307;p58"/>
          <p:cNvPicPr preferRelativeResize="0"/>
          <p:nvPr/>
        </p:nvPicPr>
        <p:blipFill>
          <a:blip r:embed="rId5">
            <a:alphaModFix/>
          </a:blip>
          <a:stretch>
            <a:fillRect/>
          </a:stretch>
        </p:blipFill>
        <p:spPr>
          <a:xfrm>
            <a:off x="0" y="4016828"/>
            <a:ext cx="5394164" cy="1126675"/>
          </a:xfrm>
          <a:prstGeom prst="rect">
            <a:avLst/>
          </a:prstGeom>
          <a:noFill/>
          <a:ln>
            <a:noFill/>
          </a:ln>
        </p:spPr>
      </p:pic>
      <p:pic>
        <p:nvPicPr>
          <p:cNvPr id="308" name="Google Shape;308;p58"/>
          <p:cNvPicPr preferRelativeResize="0"/>
          <p:nvPr/>
        </p:nvPicPr>
        <p:blipFill>
          <a:blip r:embed="rId6">
            <a:alphaModFix/>
          </a:blip>
          <a:stretch>
            <a:fillRect/>
          </a:stretch>
        </p:blipFill>
        <p:spPr>
          <a:xfrm>
            <a:off x="4694176" y="0"/>
            <a:ext cx="4205509" cy="2367101"/>
          </a:xfrm>
          <a:prstGeom prst="rect">
            <a:avLst/>
          </a:prstGeom>
          <a:noFill/>
          <a:ln>
            <a:noFill/>
          </a:ln>
        </p:spPr>
      </p:pic>
      <p:pic>
        <p:nvPicPr>
          <p:cNvPr id="309" name="Google Shape;309;p58"/>
          <p:cNvPicPr preferRelativeResize="0"/>
          <p:nvPr/>
        </p:nvPicPr>
        <p:blipFill rotWithShape="1">
          <a:blip r:embed="rId7">
            <a:alphaModFix/>
          </a:blip>
          <a:srcRect b="0" l="0" r="24144" t="0"/>
          <a:stretch/>
        </p:blipFill>
        <p:spPr>
          <a:xfrm>
            <a:off x="152400" y="1753650"/>
            <a:ext cx="2206500" cy="1636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 name="Shape 313"/>
        <p:cNvGrpSpPr/>
        <p:nvPr/>
      </p:nvGrpSpPr>
      <p:grpSpPr>
        <a:xfrm>
          <a:off x="0" y="0"/>
          <a:ext cx="0" cy="0"/>
          <a:chOff x="0" y="0"/>
          <a:chExt cx="0" cy="0"/>
        </a:xfrm>
      </p:grpSpPr>
      <p:sp>
        <p:nvSpPr>
          <p:cNvPr id="314" name="Google Shape;314;p59"/>
          <p:cNvSpPr txBox="1"/>
          <p:nvPr/>
        </p:nvSpPr>
        <p:spPr>
          <a:xfrm>
            <a:off x="0" y="1297725"/>
            <a:ext cx="9144000" cy="1591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Proxima Nova"/>
                <a:ea typeface="Proxima Nova"/>
                <a:cs typeface="Proxima Nova"/>
                <a:sym typeface="Proxima Nova"/>
              </a:rPr>
              <a:t>Dehumanization, which marks not only those whose humanity has been stolen, but also (though in a different way) those who have stolen it, is a </a:t>
            </a:r>
            <a:r>
              <a:rPr b="1" i="1" lang="en" sz="2000">
                <a:solidFill>
                  <a:schemeClr val="lt1"/>
                </a:solidFill>
                <a:latin typeface="Proxima Nova"/>
                <a:ea typeface="Proxima Nova"/>
                <a:cs typeface="Proxima Nova"/>
                <a:sym typeface="Proxima Nova"/>
              </a:rPr>
              <a:t>distortion</a:t>
            </a:r>
            <a:r>
              <a:rPr b="1" lang="en" sz="2000">
                <a:solidFill>
                  <a:schemeClr val="lt1"/>
                </a:solidFill>
                <a:latin typeface="Proxima Nova"/>
                <a:ea typeface="Proxima Nova"/>
                <a:cs typeface="Proxima Nova"/>
                <a:sym typeface="Proxima Nova"/>
              </a:rPr>
              <a:t> of the vocation of becoming more fully human.   </a:t>
            </a:r>
            <a:endParaRPr b="1" sz="20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20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
                <a:solidFill>
                  <a:schemeClr val="lt1"/>
                </a:solidFill>
                <a:latin typeface="Proxima Nova"/>
                <a:ea typeface="Proxima Nova"/>
                <a:cs typeface="Proxima Nova"/>
                <a:sym typeface="Proxima Nova"/>
              </a:rPr>
              <a:t>Paulo Freire, </a:t>
            </a:r>
            <a:r>
              <a:rPr b="1" i="1" lang="en">
                <a:solidFill>
                  <a:schemeClr val="lt1"/>
                </a:solidFill>
                <a:latin typeface="Proxima Nova"/>
                <a:ea typeface="Proxima Nova"/>
                <a:cs typeface="Proxima Nova"/>
                <a:sym typeface="Proxima Nova"/>
              </a:rPr>
              <a:t>Pedagogy of the Oppressed</a:t>
            </a:r>
            <a:r>
              <a:rPr b="1" lang="en">
                <a:solidFill>
                  <a:schemeClr val="lt1"/>
                </a:solidFill>
                <a:latin typeface="Proxima Nova"/>
                <a:ea typeface="Proxima Nova"/>
                <a:cs typeface="Proxima Nova"/>
                <a:sym typeface="Proxima Nova"/>
              </a:rPr>
              <a:t>, ch. 1</a:t>
            </a:r>
            <a:endParaRPr b="1">
              <a:solidFill>
                <a:schemeClr val="lt1"/>
              </a:solidFill>
              <a:latin typeface="Proxima Nova"/>
              <a:ea typeface="Proxima Nova"/>
              <a:cs typeface="Proxima Nova"/>
              <a:sym typeface="Proxima Nov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60"/>
          <p:cNvSpPr txBox="1"/>
          <p:nvPr/>
        </p:nvSpPr>
        <p:spPr>
          <a:xfrm>
            <a:off x="0" y="4557713"/>
            <a:ext cx="9152100" cy="585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700">
                <a:solidFill>
                  <a:schemeClr val="lt1"/>
                </a:solidFill>
                <a:latin typeface="Tahoma"/>
                <a:ea typeface="Tahoma"/>
                <a:cs typeface="Tahoma"/>
                <a:sym typeface="Tahoma"/>
              </a:rPr>
              <a:t>How many students are experiencing college this way?</a:t>
            </a:r>
            <a:endParaRPr sz="2700">
              <a:solidFill>
                <a:schemeClr val="dk1"/>
              </a:solidFill>
              <a:latin typeface="Calibri"/>
              <a:ea typeface="Calibri"/>
              <a:cs typeface="Calibri"/>
              <a:sym typeface="Calibri"/>
            </a:endParaRPr>
          </a:p>
        </p:txBody>
      </p:sp>
      <p:pic>
        <p:nvPicPr>
          <p:cNvPr descr="A sign on the side of a building saying you are now entering a place of privilege and prejudice&#10;&#10;" id="320" name="Google Shape;320;p60"/>
          <p:cNvPicPr preferRelativeResize="0"/>
          <p:nvPr/>
        </p:nvPicPr>
        <p:blipFill rotWithShape="1">
          <a:blip r:embed="rId3">
            <a:alphaModFix/>
          </a:blip>
          <a:srcRect b="0" l="0" r="0" t="0"/>
          <a:stretch/>
        </p:blipFill>
        <p:spPr>
          <a:xfrm>
            <a:off x="-1191" y="-3572"/>
            <a:ext cx="9166387" cy="457557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61"/>
          <p:cNvPicPr preferRelativeResize="0"/>
          <p:nvPr/>
        </p:nvPicPr>
        <p:blipFill rotWithShape="1">
          <a:blip r:embed="rId3">
            <a:alphaModFix/>
          </a:blip>
          <a:srcRect b="0" l="0" r="8725" t="22094"/>
          <a:stretch/>
        </p:blipFill>
        <p:spPr>
          <a:xfrm>
            <a:off x="0" y="0"/>
            <a:ext cx="9144003" cy="5201633"/>
          </a:xfrm>
          <a:prstGeom prst="rect">
            <a:avLst/>
          </a:prstGeom>
          <a:noFill/>
          <a:ln>
            <a:noFill/>
          </a:ln>
        </p:spPr>
      </p:pic>
      <p:sp>
        <p:nvSpPr>
          <p:cNvPr id="326" name="Google Shape;326;p61"/>
          <p:cNvSpPr txBox="1"/>
          <p:nvPr/>
        </p:nvSpPr>
        <p:spPr>
          <a:xfrm>
            <a:off x="1793150" y="3692300"/>
            <a:ext cx="7350600" cy="5337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i="1" lang="en" sz="3000">
                <a:solidFill>
                  <a:schemeClr val="lt1"/>
                </a:solidFill>
                <a:latin typeface="Proxima Nova"/>
                <a:ea typeface="Proxima Nova"/>
                <a:cs typeface="Proxima Nova"/>
                <a:sym typeface="Proxima Nova"/>
              </a:rPr>
              <a:t>Educere</a:t>
            </a:r>
            <a:r>
              <a:rPr lang="en" sz="3000">
                <a:solidFill>
                  <a:schemeClr val="lt1"/>
                </a:solidFill>
                <a:latin typeface="Proxima Nova"/>
                <a:ea typeface="Proxima Nova"/>
                <a:cs typeface="Proxima Nova"/>
                <a:sym typeface="Proxima Nova"/>
              </a:rPr>
              <a:t> </a:t>
            </a:r>
            <a:r>
              <a:rPr i="1" lang="en" sz="3000">
                <a:solidFill>
                  <a:schemeClr val="lt1"/>
                </a:solidFill>
                <a:latin typeface="Proxima Nova"/>
                <a:ea typeface="Proxima Nova"/>
                <a:cs typeface="Proxima Nova"/>
                <a:sym typeface="Proxima Nova"/>
              </a:rPr>
              <a:t>(Latin): </a:t>
            </a:r>
            <a:r>
              <a:rPr lang="en" sz="3000">
                <a:solidFill>
                  <a:schemeClr val="lt1"/>
                </a:solidFill>
                <a:latin typeface="Proxima Nova"/>
                <a:ea typeface="Proxima Nova"/>
                <a:cs typeface="Proxima Nova"/>
                <a:sym typeface="Proxima Nova"/>
              </a:rPr>
              <a:t>to draw out, to draw forth</a:t>
            </a:r>
            <a:endParaRPr sz="3000">
              <a:latin typeface="Proxima Nova"/>
              <a:ea typeface="Proxima Nova"/>
              <a:cs typeface="Proxima Nova"/>
              <a:sym typeface="Proxima Nova"/>
            </a:endParaRPr>
          </a:p>
        </p:txBody>
      </p:sp>
      <p:sp>
        <p:nvSpPr>
          <p:cNvPr id="327" name="Google Shape;327;p61"/>
          <p:cNvSpPr txBox="1"/>
          <p:nvPr/>
        </p:nvSpPr>
        <p:spPr>
          <a:xfrm>
            <a:off x="8015749" y="4970376"/>
            <a:ext cx="1128000" cy="17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700">
                <a:solidFill>
                  <a:schemeClr val="dk1"/>
                </a:solidFill>
                <a:latin typeface="Calibri"/>
                <a:ea typeface="Calibri"/>
                <a:cs typeface="Calibri"/>
                <a:sym typeface="Calibri"/>
              </a:rPr>
              <a:t>Flickr user Fabian Gutierrez</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62"/>
          <p:cNvPicPr preferRelativeResize="0"/>
          <p:nvPr/>
        </p:nvPicPr>
        <p:blipFill rotWithShape="1">
          <a:blip r:embed="rId3">
            <a:alphaModFix/>
          </a:blip>
          <a:srcRect b="4693" l="-733" r="211" t="10287"/>
          <a:stretch/>
        </p:blipFill>
        <p:spPr>
          <a:xfrm>
            <a:off x="-76200" y="-38100"/>
            <a:ext cx="9220198" cy="5181601"/>
          </a:xfrm>
          <a:prstGeom prst="rect">
            <a:avLst/>
          </a:prstGeom>
          <a:noFill/>
          <a:ln>
            <a:noFill/>
          </a:ln>
        </p:spPr>
      </p:pic>
      <p:sp>
        <p:nvSpPr>
          <p:cNvPr id="333" name="Google Shape;333;p62"/>
          <p:cNvSpPr txBox="1"/>
          <p:nvPr/>
        </p:nvSpPr>
        <p:spPr>
          <a:xfrm>
            <a:off x="72" y="1447800"/>
            <a:ext cx="9144000" cy="484500"/>
          </a:xfrm>
          <a:prstGeom prst="rect">
            <a:avLst/>
          </a:prstGeom>
          <a:solidFill>
            <a:srgbClr val="000000"/>
          </a:solid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700">
                <a:solidFill>
                  <a:schemeClr val="lt1"/>
                </a:solidFill>
                <a:latin typeface="Proxima Nova"/>
                <a:ea typeface="Proxima Nova"/>
                <a:cs typeface="Proxima Nova"/>
                <a:sym typeface="Proxima Nova"/>
              </a:rPr>
              <a:t>It’s hard to draw something forth if it’s behind a fence.</a:t>
            </a:r>
            <a:endParaRPr sz="1100">
              <a:latin typeface="Proxima Nova"/>
              <a:ea typeface="Proxima Nova"/>
              <a:cs typeface="Proxima Nova"/>
              <a:sym typeface="Proxima Nova"/>
            </a:endParaRPr>
          </a:p>
        </p:txBody>
      </p:sp>
      <p:sp>
        <p:nvSpPr>
          <p:cNvPr id="334" name="Google Shape;334;p62"/>
          <p:cNvSpPr txBox="1"/>
          <p:nvPr/>
        </p:nvSpPr>
        <p:spPr>
          <a:xfrm>
            <a:off x="0" y="4970376"/>
            <a:ext cx="1980000" cy="17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700">
                <a:solidFill>
                  <a:schemeClr val="dk1"/>
                </a:solidFill>
                <a:latin typeface="Calibri"/>
                <a:ea typeface="Calibri"/>
                <a:cs typeface="Calibri"/>
                <a:sym typeface="Calibri"/>
              </a:rPr>
              <a:t>Flickr user Carmen Shields</a:t>
            </a:r>
            <a:endParaRPr sz="11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8" name="Shape 338"/>
        <p:cNvGrpSpPr/>
        <p:nvPr/>
      </p:nvGrpSpPr>
      <p:grpSpPr>
        <a:xfrm>
          <a:off x="0" y="0"/>
          <a:ext cx="0" cy="0"/>
          <a:chOff x="0" y="0"/>
          <a:chExt cx="0" cy="0"/>
        </a:xfrm>
      </p:grpSpPr>
      <p:sp>
        <p:nvSpPr>
          <p:cNvPr id="339" name="Google Shape;339;p63"/>
          <p:cNvSpPr txBox="1"/>
          <p:nvPr/>
        </p:nvSpPr>
        <p:spPr>
          <a:xfrm>
            <a:off x="0" y="0"/>
            <a:ext cx="9144000" cy="6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Proxima Nova"/>
                <a:ea typeface="Proxima Nova"/>
                <a:cs typeface="Proxima Nova"/>
                <a:sym typeface="Proxima Nova"/>
              </a:rPr>
              <a:t>Diversity statements are not enough.</a:t>
            </a:r>
            <a:endParaRPr sz="2600">
              <a:solidFill>
                <a:srgbClr val="FFFFFF"/>
              </a:solidFill>
              <a:latin typeface="Proxima Nova"/>
              <a:ea typeface="Proxima Nova"/>
              <a:cs typeface="Proxima Nova"/>
              <a:sym typeface="Proxima Nov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 name="Shape 343"/>
        <p:cNvGrpSpPr/>
        <p:nvPr/>
      </p:nvGrpSpPr>
      <p:grpSpPr>
        <a:xfrm>
          <a:off x="0" y="0"/>
          <a:ext cx="0" cy="0"/>
          <a:chOff x="0" y="0"/>
          <a:chExt cx="0" cy="0"/>
        </a:xfrm>
      </p:grpSpPr>
      <p:sp>
        <p:nvSpPr>
          <p:cNvPr id="344" name="Google Shape;344;p64"/>
          <p:cNvSpPr txBox="1"/>
          <p:nvPr/>
        </p:nvSpPr>
        <p:spPr>
          <a:xfrm>
            <a:off x="0" y="2337950"/>
            <a:ext cx="9144000" cy="6429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Proxima Nova"/>
                <a:ea typeface="Proxima Nova"/>
                <a:cs typeface="Proxima Nova"/>
                <a:sym typeface="Proxima Nova"/>
              </a:rPr>
              <a:t>“We are open to having the tough conversations…”</a:t>
            </a:r>
            <a:endParaRPr sz="2900">
              <a:solidFill>
                <a:srgbClr val="FFFFFF"/>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9"/>
          <p:cNvPicPr preferRelativeResize="0"/>
          <p:nvPr/>
        </p:nvPicPr>
        <p:blipFill>
          <a:blip r:embed="rId3">
            <a:alphaModFix/>
          </a:blip>
          <a:stretch>
            <a:fillRect/>
          </a:stretch>
        </p:blipFill>
        <p:spPr>
          <a:xfrm>
            <a:off x="152400" y="450425"/>
            <a:ext cx="8839204" cy="424264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8" name="Shape 348"/>
        <p:cNvGrpSpPr/>
        <p:nvPr/>
      </p:nvGrpSpPr>
      <p:grpSpPr>
        <a:xfrm>
          <a:off x="0" y="0"/>
          <a:ext cx="0" cy="0"/>
          <a:chOff x="0" y="0"/>
          <a:chExt cx="0" cy="0"/>
        </a:xfrm>
      </p:grpSpPr>
      <p:sp>
        <p:nvSpPr>
          <p:cNvPr id="349" name="Google Shape;349;p65"/>
          <p:cNvSpPr txBox="1"/>
          <p:nvPr/>
        </p:nvSpPr>
        <p:spPr>
          <a:xfrm>
            <a:off x="7644900" y="0"/>
            <a:ext cx="1499100" cy="2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Proxima Nova"/>
                <a:ea typeface="Proxima Nova"/>
                <a:cs typeface="Proxima Nova"/>
                <a:sym typeface="Proxima Nova"/>
              </a:rPr>
              <a:t>Flickr user Alex Liivet</a:t>
            </a:r>
            <a:endParaRPr sz="900">
              <a:solidFill>
                <a:srgbClr val="B7B7B7"/>
              </a:solidFill>
              <a:latin typeface="Proxima Nova"/>
              <a:ea typeface="Proxima Nova"/>
              <a:cs typeface="Proxima Nova"/>
              <a:sym typeface="Proxima Nova"/>
            </a:endParaRPr>
          </a:p>
        </p:txBody>
      </p:sp>
      <p:sp>
        <p:nvSpPr>
          <p:cNvPr id="350" name="Google Shape;350;p65"/>
          <p:cNvSpPr txBox="1"/>
          <p:nvPr/>
        </p:nvSpPr>
        <p:spPr>
          <a:xfrm>
            <a:off x="43950" y="4040250"/>
            <a:ext cx="9056100" cy="61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Proxima Nova"/>
                <a:ea typeface="Proxima Nova"/>
                <a:cs typeface="Proxima Nova"/>
                <a:sym typeface="Proxima Nova"/>
              </a:rPr>
              <a:t>We should design courses </a:t>
            </a:r>
            <a:r>
              <a:rPr b="1" i="1" lang="en" sz="2400">
                <a:solidFill>
                  <a:schemeClr val="lt1"/>
                </a:solidFill>
                <a:latin typeface="Proxima Nova"/>
                <a:ea typeface="Proxima Nova"/>
                <a:cs typeface="Proxima Nova"/>
                <a:sym typeface="Proxima Nova"/>
              </a:rPr>
              <a:t>for </a:t>
            </a:r>
            <a:r>
              <a:rPr b="1" lang="en" sz="2400">
                <a:solidFill>
                  <a:schemeClr val="lt1"/>
                </a:solidFill>
                <a:latin typeface="Proxima Nova"/>
                <a:ea typeface="Proxima Nova"/>
                <a:cs typeface="Proxima Nova"/>
                <a:sym typeface="Proxima Nova"/>
              </a:rPr>
              <a:t>students, not in spite of them.</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 name="Shape 354"/>
        <p:cNvGrpSpPr/>
        <p:nvPr/>
      </p:nvGrpSpPr>
      <p:grpSpPr>
        <a:xfrm>
          <a:off x="0" y="0"/>
          <a:ext cx="0" cy="0"/>
          <a:chOff x="0" y="0"/>
          <a:chExt cx="0" cy="0"/>
        </a:xfrm>
      </p:grpSpPr>
      <p:sp>
        <p:nvSpPr>
          <p:cNvPr id="355" name="Google Shape;355;p66"/>
          <p:cNvSpPr txBox="1"/>
          <p:nvPr/>
        </p:nvSpPr>
        <p:spPr>
          <a:xfrm>
            <a:off x="248550" y="245400"/>
            <a:ext cx="8646900" cy="96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“Covering content” is something teachers do, not students.</a:t>
            </a:r>
            <a:endParaRPr b="1" sz="2400">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9" name="Shape 359"/>
        <p:cNvGrpSpPr/>
        <p:nvPr/>
      </p:nvGrpSpPr>
      <p:grpSpPr>
        <a:xfrm>
          <a:off x="0" y="0"/>
          <a:ext cx="0" cy="0"/>
          <a:chOff x="0" y="0"/>
          <a:chExt cx="0" cy="0"/>
        </a:xfrm>
      </p:grpSpPr>
      <p:sp>
        <p:nvSpPr>
          <p:cNvPr id="360" name="Google Shape;360;p67"/>
          <p:cNvSpPr txBox="1"/>
          <p:nvPr/>
        </p:nvSpPr>
        <p:spPr>
          <a:xfrm>
            <a:off x="0" y="4031400"/>
            <a:ext cx="9144000" cy="6429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Proxima Nova"/>
                <a:ea typeface="Proxima Nova"/>
                <a:cs typeface="Proxima Nova"/>
                <a:sym typeface="Proxima Nova"/>
              </a:rPr>
              <a:t>Let’s create spaces that foster meaningful and genuine </a:t>
            </a:r>
            <a:r>
              <a:rPr lang="en" sz="2400">
                <a:solidFill>
                  <a:srgbClr val="FFFFFF"/>
                </a:solidFill>
                <a:latin typeface="Proxima Nova"/>
                <a:ea typeface="Proxima Nova"/>
                <a:cs typeface="Proxima Nova"/>
                <a:sym typeface="Proxima Nova"/>
              </a:rPr>
              <a:t>PRESENCE</a:t>
            </a:r>
            <a:endParaRPr sz="2400">
              <a:solidFill>
                <a:srgbClr val="FFFFFF"/>
              </a:solidFill>
              <a:latin typeface="Proxima Nova"/>
              <a:ea typeface="Proxima Nova"/>
              <a:cs typeface="Proxima Nova"/>
              <a:sym typeface="Proxima Nov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4" name="Shape 364"/>
        <p:cNvGrpSpPr/>
        <p:nvPr/>
      </p:nvGrpSpPr>
      <p:grpSpPr>
        <a:xfrm>
          <a:off x="0" y="0"/>
          <a:ext cx="0" cy="0"/>
          <a:chOff x="0" y="0"/>
          <a:chExt cx="0" cy="0"/>
        </a:xfrm>
      </p:grpSpPr>
      <p:sp>
        <p:nvSpPr>
          <p:cNvPr id="365" name="Google Shape;365;p68"/>
          <p:cNvSpPr txBox="1"/>
          <p:nvPr/>
        </p:nvSpPr>
        <p:spPr>
          <a:xfrm>
            <a:off x="0" y="2465150"/>
            <a:ext cx="9144000" cy="6429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2400">
                <a:solidFill>
                  <a:srgbClr val="FFFFFF"/>
                </a:solidFill>
                <a:latin typeface="Proxima Nova"/>
                <a:ea typeface="Proxima Nova"/>
                <a:cs typeface="Proxima Nova"/>
                <a:sym typeface="Proxima Nova"/>
              </a:rPr>
              <a:t>Where</a:t>
            </a:r>
            <a:r>
              <a:rPr lang="en" sz="2400">
                <a:solidFill>
                  <a:srgbClr val="FFFFFF"/>
                </a:solidFill>
                <a:latin typeface="Proxima Nova"/>
                <a:ea typeface="Proxima Nova"/>
                <a:cs typeface="Proxima Nova"/>
                <a:sym typeface="Proxima Nova"/>
              </a:rPr>
              <a:t>, and </a:t>
            </a:r>
            <a:r>
              <a:rPr i="1" lang="en" sz="2400">
                <a:solidFill>
                  <a:srgbClr val="FFFFFF"/>
                </a:solidFill>
                <a:latin typeface="Proxima Nova"/>
                <a:ea typeface="Proxima Nova"/>
                <a:cs typeface="Proxima Nova"/>
                <a:sym typeface="Proxima Nova"/>
              </a:rPr>
              <a:t>How</a:t>
            </a:r>
            <a:r>
              <a:rPr lang="en" sz="2400">
                <a:solidFill>
                  <a:srgbClr val="FFFFFF"/>
                </a:solidFill>
                <a:latin typeface="Proxima Nova"/>
                <a:ea typeface="Proxima Nova"/>
                <a:cs typeface="Proxima Nova"/>
                <a:sym typeface="Proxima Nova"/>
              </a:rPr>
              <a:t>, does the most meaningful learning occur?</a:t>
            </a:r>
            <a:endParaRPr sz="2400">
              <a:solidFill>
                <a:srgbClr val="FFFFFF"/>
              </a:solidFill>
              <a:latin typeface="Proxima Nova"/>
              <a:ea typeface="Proxima Nova"/>
              <a:cs typeface="Proxima Nova"/>
              <a:sym typeface="Proxima Nov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sp>
        <p:nvSpPr>
          <p:cNvPr id="370" name="Google Shape;370;p69"/>
          <p:cNvSpPr txBox="1"/>
          <p:nvPr/>
        </p:nvSpPr>
        <p:spPr>
          <a:xfrm>
            <a:off x="0" y="156900"/>
            <a:ext cx="9144000" cy="619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8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lang="en" sz="2800">
                <a:solidFill>
                  <a:srgbClr val="FFFFFF"/>
                </a:solidFill>
                <a:latin typeface="Proxima Nova"/>
                <a:ea typeface="Proxima Nova"/>
                <a:cs typeface="Proxima Nova"/>
                <a:sym typeface="Proxima Nova"/>
              </a:rPr>
              <a:t>Where, to </a:t>
            </a:r>
            <a:r>
              <a:rPr lang="en" sz="2800">
                <a:solidFill>
                  <a:srgbClr val="FFFFFF"/>
                </a:solidFill>
                <a:latin typeface="Proxima Nova"/>
                <a:ea typeface="Proxima Nova"/>
                <a:cs typeface="Proxima Nova"/>
                <a:sym typeface="Proxima Nova"/>
              </a:rPr>
              <a:t>whom</a:t>
            </a:r>
            <a:r>
              <a:rPr lang="en" sz="2800">
                <a:solidFill>
                  <a:srgbClr val="FFFFFF"/>
                </a:solidFill>
                <a:latin typeface="Proxima Nova"/>
                <a:ea typeface="Proxima Nova"/>
                <a:cs typeface="Proxima Nova"/>
                <a:sym typeface="Proxima Nova"/>
              </a:rPr>
              <a:t>, and how do we allocate resources?</a:t>
            </a:r>
            <a:endParaRPr sz="28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2800">
              <a:solidFill>
                <a:srgbClr val="FFFFFF"/>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0" st="0"/>
                                            </p:txEl>
                                          </p:spTgt>
                                        </p:tgtEl>
                                        <p:attrNameLst>
                                          <p:attrName>style.visibility</p:attrName>
                                        </p:attrNameLst>
                                      </p:cBhvr>
                                      <p:to>
                                        <p:strVal val="visible"/>
                                      </p:to>
                                    </p:set>
                                    <p:animEffect filter="fade" transition="in">
                                      <p:cBhvr>
                                        <p:cTn dur="1000"/>
                                        <p:tgtEl>
                                          <p:spTgt spid="3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1" st="1"/>
                                            </p:txEl>
                                          </p:spTgt>
                                        </p:tgtEl>
                                        <p:attrNameLst>
                                          <p:attrName>style.visibility</p:attrName>
                                        </p:attrNameLst>
                                      </p:cBhvr>
                                      <p:to>
                                        <p:strVal val="visible"/>
                                      </p:to>
                                    </p:set>
                                    <p:animEffect filter="fade" transition="in">
                                      <p:cBhvr>
                                        <p:cTn dur="1000"/>
                                        <p:tgtEl>
                                          <p:spTgt spid="3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2" st="2"/>
                                            </p:txEl>
                                          </p:spTgt>
                                        </p:tgtEl>
                                        <p:attrNameLst>
                                          <p:attrName>style.visibility</p:attrName>
                                        </p:attrNameLst>
                                      </p:cBhvr>
                                      <p:to>
                                        <p:strVal val="visible"/>
                                      </p:to>
                                    </p:set>
                                    <p:animEffect filter="fade" transition="in">
                                      <p:cBhvr>
                                        <p:cTn dur="1000"/>
                                        <p:tgtEl>
                                          <p:spTgt spid="37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 name="Shape 374"/>
        <p:cNvGrpSpPr/>
        <p:nvPr/>
      </p:nvGrpSpPr>
      <p:grpSpPr>
        <a:xfrm>
          <a:off x="0" y="0"/>
          <a:ext cx="0" cy="0"/>
          <a:chOff x="0" y="0"/>
          <a:chExt cx="0" cy="0"/>
        </a:xfrm>
      </p:grpSpPr>
      <p:sp>
        <p:nvSpPr>
          <p:cNvPr id="375" name="Google Shape;375;p70"/>
          <p:cNvSpPr txBox="1"/>
          <p:nvPr/>
        </p:nvSpPr>
        <p:spPr>
          <a:xfrm>
            <a:off x="0" y="2792900"/>
            <a:ext cx="5282400" cy="10467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Proxima Nova"/>
                <a:ea typeface="Proxima Nova"/>
                <a:cs typeface="Proxima Nova"/>
                <a:sym typeface="Proxima Nova"/>
              </a:rPr>
              <a:t>Teacher working conditions are student learning conditions.</a:t>
            </a:r>
            <a:endParaRPr sz="2800">
              <a:solidFill>
                <a:schemeClr val="lt1"/>
              </a:solidFill>
              <a:latin typeface="Proxima Nova"/>
              <a:ea typeface="Proxima Nova"/>
              <a:cs typeface="Proxima Nova"/>
              <a:sym typeface="Proxima Nov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9" name="Shape 379"/>
        <p:cNvGrpSpPr/>
        <p:nvPr/>
      </p:nvGrpSpPr>
      <p:grpSpPr>
        <a:xfrm>
          <a:off x="0" y="0"/>
          <a:ext cx="0" cy="0"/>
          <a:chOff x="0" y="0"/>
          <a:chExt cx="0" cy="0"/>
        </a:xfrm>
      </p:grpSpPr>
      <p:pic>
        <p:nvPicPr>
          <p:cNvPr id="380" name="Google Shape;380;p71"/>
          <p:cNvPicPr preferRelativeResize="0"/>
          <p:nvPr/>
        </p:nvPicPr>
        <p:blipFill rotWithShape="1">
          <a:blip r:embed="rId3">
            <a:alphaModFix/>
          </a:blip>
          <a:srcRect b="0" l="0" r="0" t="0"/>
          <a:stretch/>
        </p:blipFill>
        <p:spPr>
          <a:xfrm>
            <a:off x="0" y="0"/>
            <a:ext cx="9151176" cy="3967893"/>
          </a:xfrm>
          <a:prstGeom prst="rect">
            <a:avLst/>
          </a:prstGeom>
          <a:noFill/>
          <a:ln>
            <a:noFill/>
          </a:ln>
        </p:spPr>
      </p:pic>
      <p:sp>
        <p:nvSpPr>
          <p:cNvPr id="381" name="Google Shape;381;p71"/>
          <p:cNvSpPr txBox="1"/>
          <p:nvPr/>
        </p:nvSpPr>
        <p:spPr>
          <a:xfrm>
            <a:off x="-7175" y="3967902"/>
            <a:ext cx="9151200" cy="1175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100">
                <a:solidFill>
                  <a:schemeClr val="lt1"/>
                </a:solidFill>
                <a:latin typeface="Proxima Nova"/>
                <a:ea typeface="Proxima Nova"/>
                <a:cs typeface="Proxima Nova"/>
                <a:sym typeface="Proxima Nova"/>
              </a:rPr>
              <a:t>At its fundamental level, learning is </a:t>
            </a:r>
            <a:r>
              <a:rPr i="1" lang="en" sz="3100">
                <a:solidFill>
                  <a:schemeClr val="lt1"/>
                </a:solidFill>
                <a:latin typeface="Proxima Nova"/>
                <a:ea typeface="Proxima Nova"/>
                <a:cs typeface="Proxima Nova"/>
                <a:sym typeface="Proxima Nova"/>
              </a:rPr>
              <a:t>social</a:t>
            </a:r>
            <a:r>
              <a:rPr lang="en" sz="3100">
                <a:solidFill>
                  <a:schemeClr val="lt1"/>
                </a:solidFill>
                <a:latin typeface="Proxima Nova"/>
                <a:ea typeface="Proxima Nova"/>
                <a:cs typeface="Proxima Nova"/>
                <a:sym typeface="Proxima Nova"/>
              </a:rPr>
              <a:t>.</a:t>
            </a:r>
            <a:endParaRPr sz="3100">
              <a:solidFill>
                <a:schemeClr val="lt1"/>
              </a:solidFill>
              <a:latin typeface="Proxima Nova"/>
              <a:ea typeface="Proxima Nova"/>
              <a:cs typeface="Proxima Nova"/>
              <a:sym typeface="Proxima Nova"/>
            </a:endParaRPr>
          </a:p>
        </p:txBody>
      </p:sp>
      <p:sp>
        <p:nvSpPr>
          <p:cNvPr id="382" name="Google Shape;382;p71"/>
          <p:cNvSpPr txBox="1"/>
          <p:nvPr/>
        </p:nvSpPr>
        <p:spPr>
          <a:xfrm>
            <a:off x="8152171" y="0"/>
            <a:ext cx="1238700" cy="17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700">
                <a:solidFill>
                  <a:schemeClr val="dk1"/>
                </a:solidFill>
                <a:latin typeface="Calibri"/>
                <a:ea typeface="Calibri"/>
                <a:cs typeface="Calibri"/>
                <a:sym typeface="Calibri"/>
              </a:rPr>
              <a:t>Flickr user Ravindar LEGO</a:t>
            </a:r>
            <a:endParaRPr sz="11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 name="Shape 386"/>
        <p:cNvGrpSpPr/>
        <p:nvPr/>
      </p:nvGrpSpPr>
      <p:grpSpPr>
        <a:xfrm>
          <a:off x="0" y="0"/>
          <a:ext cx="0" cy="0"/>
          <a:chOff x="0" y="0"/>
          <a:chExt cx="0" cy="0"/>
        </a:xfrm>
      </p:grpSpPr>
      <p:sp>
        <p:nvSpPr>
          <p:cNvPr id="387" name="Google Shape;387;p72"/>
          <p:cNvSpPr txBox="1"/>
          <p:nvPr/>
        </p:nvSpPr>
        <p:spPr>
          <a:xfrm>
            <a:off x="196675" y="3024500"/>
            <a:ext cx="8713800" cy="187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900">
                <a:latin typeface="Proxima Nova"/>
                <a:ea typeface="Proxima Nova"/>
                <a:cs typeface="Proxima Nova"/>
                <a:sym typeface="Proxima Nova"/>
              </a:rPr>
              <a:t>Learning is both a </a:t>
            </a:r>
            <a:r>
              <a:rPr b="1" i="1" lang="en" sz="2900">
                <a:latin typeface="Proxima Nova"/>
                <a:ea typeface="Proxima Nova"/>
                <a:cs typeface="Proxima Nova"/>
                <a:sym typeface="Proxima Nova"/>
              </a:rPr>
              <a:t>cognitive </a:t>
            </a:r>
            <a:r>
              <a:rPr b="1" lang="en" sz="2900">
                <a:latin typeface="Proxima Nova"/>
                <a:ea typeface="Proxima Nova"/>
                <a:cs typeface="Proxima Nova"/>
                <a:sym typeface="Proxima Nova"/>
              </a:rPr>
              <a:t>and </a:t>
            </a:r>
            <a:r>
              <a:rPr b="1" i="1" lang="en" sz="2900">
                <a:latin typeface="Proxima Nova"/>
                <a:ea typeface="Proxima Nova"/>
                <a:cs typeface="Proxima Nova"/>
                <a:sym typeface="Proxima Nova"/>
              </a:rPr>
              <a:t>affective </a:t>
            </a:r>
            <a:r>
              <a:rPr b="1" lang="en" sz="2900">
                <a:latin typeface="Proxima Nova"/>
                <a:ea typeface="Proxima Nova"/>
                <a:cs typeface="Proxima Nova"/>
                <a:sym typeface="Proxima Nova"/>
              </a:rPr>
              <a:t>process.</a:t>
            </a:r>
            <a:endParaRPr b="1" sz="2900">
              <a:latin typeface="Proxima Nova"/>
              <a:ea typeface="Proxima Nova"/>
              <a:cs typeface="Proxima Nova"/>
              <a:sym typeface="Proxima Nov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1" name="Shape 391"/>
        <p:cNvGrpSpPr/>
        <p:nvPr/>
      </p:nvGrpSpPr>
      <p:grpSpPr>
        <a:xfrm>
          <a:off x="0" y="0"/>
          <a:ext cx="0" cy="0"/>
          <a:chOff x="0" y="0"/>
          <a:chExt cx="0" cy="0"/>
        </a:xfrm>
      </p:grpSpPr>
      <p:sp>
        <p:nvSpPr>
          <p:cNvPr id="392" name="Google Shape;392;p73"/>
          <p:cNvSpPr txBox="1"/>
          <p:nvPr/>
        </p:nvSpPr>
        <p:spPr>
          <a:xfrm>
            <a:off x="50550" y="480225"/>
            <a:ext cx="8972700" cy="112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lt1"/>
                </a:solidFill>
                <a:latin typeface="Proxima Nova"/>
                <a:ea typeface="Proxima Nova"/>
                <a:cs typeface="Proxima Nova"/>
                <a:sym typeface="Proxima Nova"/>
              </a:rPr>
              <a:t>“The first revolution is when you change your mind.”</a:t>
            </a:r>
            <a:endParaRPr b="1" sz="28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700">
              <a:solidFill>
                <a:schemeClr val="lt1"/>
              </a:solidFill>
              <a:latin typeface="Proxima Nova"/>
              <a:ea typeface="Proxima Nova"/>
              <a:cs typeface="Proxima Nova"/>
              <a:sym typeface="Proxima Nova"/>
            </a:endParaRPr>
          </a:p>
          <a:p>
            <a:pPr indent="0" lvl="0" marL="0" rtl="0" algn="r">
              <a:spcBef>
                <a:spcPts val="0"/>
              </a:spcBef>
              <a:spcAft>
                <a:spcPts val="0"/>
              </a:spcAft>
              <a:buNone/>
            </a:pPr>
            <a:r>
              <a:rPr lang="en" sz="1600">
                <a:solidFill>
                  <a:schemeClr val="lt1"/>
                </a:solidFill>
                <a:latin typeface="Proxima Nova"/>
                <a:ea typeface="Proxima Nova"/>
                <a:cs typeface="Proxima Nova"/>
                <a:sym typeface="Proxima Nova"/>
              </a:rPr>
              <a:t>Gil Scott-Heron</a:t>
            </a:r>
            <a:endParaRPr sz="1600">
              <a:solidFill>
                <a:schemeClr val="lt1"/>
              </a:solidFill>
              <a:latin typeface="Proxima Nova"/>
              <a:ea typeface="Proxima Nova"/>
              <a:cs typeface="Proxima Nova"/>
              <a:sym typeface="Proxima Nov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74"/>
          <p:cNvSpPr txBox="1"/>
          <p:nvPr/>
        </p:nvSpPr>
        <p:spPr>
          <a:xfrm>
            <a:off x="-12650" y="1592325"/>
            <a:ext cx="91440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latin typeface="Proxima Nova"/>
                <a:ea typeface="Proxima Nova"/>
                <a:cs typeface="Proxima Nova"/>
                <a:sym typeface="Proxima Nova"/>
              </a:rPr>
              <a:t>imagine </a:t>
            </a:r>
            <a:r>
              <a:rPr i="1" lang="en" sz="6000">
                <a:latin typeface="Proxima Nova"/>
                <a:ea typeface="Proxima Nova"/>
                <a:cs typeface="Proxima Nova"/>
                <a:sym typeface="Proxima Nova"/>
              </a:rPr>
              <a:t>different.</a:t>
            </a:r>
            <a:endParaRPr i="1" sz="6000">
              <a:latin typeface="Proxima Nova"/>
              <a:ea typeface="Proxima Nova"/>
              <a:cs typeface="Proxima Nova"/>
              <a:sym typeface="Proxima Nova"/>
            </a:endParaRPr>
          </a:p>
          <a:p>
            <a:pPr indent="0" lvl="0" marL="0" rtl="0" algn="ctr">
              <a:spcBef>
                <a:spcPts val="0"/>
              </a:spcBef>
              <a:spcAft>
                <a:spcPts val="0"/>
              </a:spcAft>
              <a:buNone/>
            </a:pPr>
            <a:r>
              <a:rPr lang="en" sz="6000">
                <a:latin typeface="Proxima Nova"/>
                <a:ea typeface="Proxima Nova"/>
                <a:cs typeface="Proxima Nova"/>
                <a:sym typeface="Proxima Nova"/>
              </a:rPr>
              <a:t>imagine </a:t>
            </a:r>
            <a:r>
              <a:rPr i="1" lang="en" sz="6000">
                <a:latin typeface="Proxima Nova"/>
                <a:ea typeface="Proxima Nova"/>
                <a:cs typeface="Proxima Nova"/>
                <a:sym typeface="Proxima Nova"/>
              </a:rPr>
              <a:t>better.</a:t>
            </a:r>
            <a:endParaRPr i="1" sz="60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xEl>
                                              <p:pRg end="0" st="0"/>
                                            </p:txEl>
                                          </p:spTgt>
                                        </p:tgtEl>
                                        <p:attrNameLst>
                                          <p:attrName>style.visibility</p:attrName>
                                        </p:attrNameLst>
                                      </p:cBhvr>
                                      <p:to>
                                        <p:strVal val="visible"/>
                                      </p:to>
                                    </p:set>
                                    <p:animEffect filter="fade" transition="in">
                                      <p:cBhvr>
                                        <p:cTn dur="1000"/>
                                        <p:tgtEl>
                                          <p:spTgt spid="3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xEl>
                                              <p:pRg end="1" st="1"/>
                                            </p:txEl>
                                          </p:spTgt>
                                        </p:tgtEl>
                                        <p:attrNameLst>
                                          <p:attrName>style.visibility</p:attrName>
                                        </p:attrNameLst>
                                      </p:cBhvr>
                                      <p:to>
                                        <p:strVal val="visible"/>
                                      </p:to>
                                    </p:set>
                                    <p:animEffect filter="fade" transition="in">
                                      <p:cBhvr>
                                        <p:cTn dur="1000"/>
                                        <p:tgtEl>
                                          <p:spTgt spid="39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30"/>
          <p:cNvPicPr preferRelativeResize="0"/>
          <p:nvPr/>
        </p:nvPicPr>
        <p:blipFill rotWithShape="1">
          <a:blip r:embed="rId3">
            <a:alphaModFix/>
          </a:blip>
          <a:srcRect b="11586" l="0" r="0" t="9858"/>
          <a:stretch/>
        </p:blipFill>
        <p:spPr>
          <a:xfrm>
            <a:off x="208813" y="0"/>
            <a:ext cx="8726381"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1" name="Shape 401"/>
        <p:cNvGrpSpPr/>
        <p:nvPr/>
      </p:nvGrpSpPr>
      <p:grpSpPr>
        <a:xfrm>
          <a:off x="0" y="0"/>
          <a:ext cx="0" cy="0"/>
          <a:chOff x="0" y="0"/>
          <a:chExt cx="0" cy="0"/>
        </a:xfrm>
      </p:grpSpPr>
      <p:sp>
        <p:nvSpPr>
          <p:cNvPr id="402" name="Google Shape;402;p75"/>
          <p:cNvSpPr txBox="1"/>
          <p:nvPr/>
        </p:nvSpPr>
        <p:spPr>
          <a:xfrm>
            <a:off x="0" y="-30150"/>
            <a:ext cx="9144000" cy="16488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Proxima Nova"/>
                <a:ea typeface="Proxima Nova"/>
                <a:cs typeface="Proxima Nova"/>
                <a:sym typeface="Proxima Nova"/>
              </a:rPr>
              <a:t>“When it becomes a program, hopelessness paralyzes us, immobilizes us. We succumb to fatalism, and then it becomes impossible to muster the strength we absolutely need for a fierce struggle that will re-create the world. </a:t>
            </a:r>
            <a:endParaRPr sz="20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20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2000">
                <a:solidFill>
                  <a:srgbClr val="FFFFFF"/>
                </a:solidFill>
                <a:latin typeface="Proxima Nova"/>
                <a:ea typeface="Proxima Nova"/>
                <a:cs typeface="Proxima Nova"/>
                <a:sym typeface="Proxima Nova"/>
              </a:rPr>
              <a:t>I am hopeful not out of mere stubbornness, but out of an existential, concrete imperative.”</a:t>
            </a:r>
            <a:endParaRPr sz="20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20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1500">
                <a:solidFill>
                  <a:srgbClr val="FFFFFF"/>
                </a:solidFill>
                <a:latin typeface="Proxima Nova"/>
                <a:ea typeface="Proxima Nova"/>
                <a:cs typeface="Proxima Nova"/>
                <a:sym typeface="Proxima Nova"/>
              </a:rPr>
              <a:t>Paulo Freire, </a:t>
            </a:r>
            <a:r>
              <a:rPr i="1" lang="en" sz="1500">
                <a:solidFill>
                  <a:srgbClr val="FFFFFF"/>
                </a:solidFill>
                <a:latin typeface="Proxima Nova"/>
                <a:ea typeface="Proxima Nova"/>
                <a:cs typeface="Proxima Nova"/>
                <a:sym typeface="Proxima Nova"/>
              </a:rPr>
              <a:t>Pedagogy of Hope</a:t>
            </a:r>
            <a:endParaRPr sz="1500">
              <a:solidFill>
                <a:srgbClr val="FFFFFF"/>
              </a:solidFill>
              <a:latin typeface="Proxima Nova"/>
              <a:ea typeface="Proxima Nova"/>
              <a:cs typeface="Proxima Nova"/>
              <a:sym typeface="Proxima Nov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76"/>
          <p:cNvPicPr preferRelativeResize="0"/>
          <p:nvPr/>
        </p:nvPicPr>
        <p:blipFill rotWithShape="1">
          <a:blip r:embed="rId3">
            <a:alphaModFix/>
          </a:blip>
          <a:srcRect b="0" l="9567" r="0" t="23377"/>
          <a:stretch/>
        </p:blipFill>
        <p:spPr>
          <a:xfrm>
            <a:off x="1" y="-20782"/>
            <a:ext cx="9144002" cy="5164282"/>
          </a:xfrm>
          <a:prstGeom prst="rect">
            <a:avLst/>
          </a:prstGeom>
          <a:noFill/>
          <a:ln>
            <a:noFill/>
          </a:ln>
        </p:spPr>
      </p:pic>
      <p:sp>
        <p:nvSpPr>
          <p:cNvPr id="408" name="Google Shape;408;p76"/>
          <p:cNvSpPr txBox="1"/>
          <p:nvPr/>
        </p:nvSpPr>
        <p:spPr>
          <a:xfrm>
            <a:off x="1" y="4970376"/>
            <a:ext cx="1008000" cy="17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700">
                <a:solidFill>
                  <a:schemeClr val="dk1"/>
                </a:solidFill>
                <a:latin typeface="Calibri"/>
                <a:ea typeface="Calibri"/>
                <a:cs typeface="Calibri"/>
                <a:sym typeface="Calibri"/>
              </a:rPr>
              <a:t>Flickr user Laszlo Ilyes</a:t>
            </a:r>
            <a:endParaRPr sz="700">
              <a:solidFill>
                <a:schemeClr val="dk1"/>
              </a:solidFill>
              <a:latin typeface="Calibri"/>
              <a:ea typeface="Calibri"/>
              <a:cs typeface="Calibri"/>
              <a:sym typeface="Calibri"/>
            </a:endParaRPr>
          </a:p>
        </p:txBody>
      </p:sp>
      <p:sp>
        <p:nvSpPr>
          <p:cNvPr id="409" name="Google Shape;409;p76"/>
          <p:cNvSpPr txBox="1"/>
          <p:nvPr/>
        </p:nvSpPr>
        <p:spPr>
          <a:xfrm>
            <a:off x="1584625" y="1943100"/>
            <a:ext cx="5974800" cy="6288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800">
                <a:solidFill>
                  <a:schemeClr val="lt1"/>
                </a:solidFill>
                <a:latin typeface="Proxima Nova"/>
                <a:ea typeface="Proxima Nova"/>
                <a:cs typeface="Proxima Nova"/>
                <a:sym typeface="Proxima Nova"/>
              </a:rPr>
              <a:t>Commit radical acts of hope.</a:t>
            </a:r>
            <a:endParaRPr sz="12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A picture containing floor, sky, water, wall&#10;&#10;Description generated with high confidence" id="414" name="Google Shape;414;p77"/>
          <p:cNvPicPr preferRelativeResize="0"/>
          <p:nvPr/>
        </p:nvPicPr>
        <p:blipFill rotWithShape="1">
          <a:blip r:embed="rId3">
            <a:alphaModFix/>
          </a:blip>
          <a:srcRect b="0" l="0" r="0" t="17518"/>
          <a:stretch/>
        </p:blipFill>
        <p:spPr>
          <a:xfrm>
            <a:off x="-166038" y="-27150"/>
            <a:ext cx="9442248" cy="5253093"/>
          </a:xfrm>
          <a:prstGeom prst="rect">
            <a:avLst/>
          </a:prstGeom>
          <a:noFill/>
          <a:ln>
            <a:noFill/>
          </a:ln>
        </p:spPr>
      </p:pic>
      <p:sp>
        <p:nvSpPr>
          <p:cNvPr id="415" name="Google Shape;415;p77"/>
          <p:cNvSpPr txBox="1"/>
          <p:nvPr/>
        </p:nvSpPr>
        <p:spPr>
          <a:xfrm>
            <a:off x="2160750" y="169950"/>
            <a:ext cx="4822500" cy="33309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lt1"/>
                </a:solidFill>
                <a:latin typeface="Tahoma"/>
                <a:ea typeface="Tahoma"/>
                <a:cs typeface="Tahoma"/>
                <a:sym typeface="Tahoma"/>
              </a:rPr>
              <a:t>References and Further Resources available </a:t>
            </a:r>
            <a:r>
              <a:rPr lang="en" sz="2400" u="sng">
                <a:solidFill>
                  <a:schemeClr val="lt1"/>
                </a:solidFill>
                <a:latin typeface="Tahoma"/>
                <a:ea typeface="Tahoma"/>
                <a:cs typeface="Tahoma"/>
                <a:sym typeface="Tahoma"/>
                <a:hlinkClick r:id="rId4">
                  <a:extLst>
                    <a:ext uri="{A12FA001-AC4F-418D-AE19-62706E023703}">
                      <ahyp:hlinkClr val="tx"/>
                    </a:ext>
                  </a:extLst>
                </a:hlinkClick>
              </a:rPr>
              <a:t>at THIS LINK.</a:t>
            </a:r>
            <a:endParaRPr b="0" i="0" sz="1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uFill>
                <a:noFill/>
              </a:uFill>
              <a:latin typeface="Arial"/>
              <a:ea typeface="Arial"/>
              <a:cs typeface="Arial"/>
              <a:sym typeface="Arial"/>
              <a:hlinkClick r:id="rId5">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lt1"/>
                </a:solidFill>
                <a:latin typeface="Tahoma"/>
                <a:ea typeface="Tahoma"/>
                <a:cs typeface="Tahoma"/>
                <a:sym typeface="Tahoma"/>
              </a:rPr>
              <a:t>Kevin Gannon</a:t>
            </a:r>
            <a:endParaRPr b="0" i="0" sz="1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2000"/>
              <a:buFont typeface="Arial"/>
              <a:buNone/>
            </a:pPr>
            <a:r>
              <a:rPr b="0" i="0" lang="en" sz="2000" u="sng" cap="none" strike="noStrike">
                <a:solidFill>
                  <a:schemeClr val="lt1"/>
                </a:solidFill>
                <a:latin typeface="Tahoma"/>
                <a:ea typeface="Tahoma"/>
                <a:cs typeface="Tahoma"/>
                <a:sym typeface="Tahoma"/>
                <a:hlinkClick r:id="rId6">
                  <a:extLst>
                    <a:ext uri="{A12FA001-AC4F-418D-AE19-62706E023703}">
                      <ahyp:hlinkClr val="tx"/>
                    </a:ext>
                  </a:extLst>
                </a:hlinkClick>
              </a:rPr>
              <a:t>kgannon@grandview.edu</a:t>
            </a:r>
            <a:endParaRPr b="0" i="0" sz="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Tahoma"/>
                <a:ea typeface="Tahoma"/>
                <a:cs typeface="Tahoma"/>
                <a:sym typeface="Tahoma"/>
              </a:rPr>
              <a:t>Twitter: </a:t>
            </a:r>
            <a:r>
              <a:rPr b="0" i="0" lang="en" sz="2000" u="sng" cap="none" strike="noStrike">
                <a:solidFill>
                  <a:schemeClr val="lt1"/>
                </a:solidFill>
                <a:latin typeface="Tahoma"/>
                <a:ea typeface="Tahoma"/>
                <a:cs typeface="Tahoma"/>
                <a:sym typeface="Tahoma"/>
                <a:hlinkClick r:id="rId7">
                  <a:extLst>
                    <a:ext uri="{A12FA001-AC4F-418D-AE19-62706E023703}">
                      <ahyp:hlinkClr val="tx"/>
                    </a:ext>
                  </a:extLst>
                </a:hlinkClick>
              </a:rPr>
              <a:t>@thetattooedprof</a:t>
            </a:r>
            <a:endParaRPr b="0" i="0" sz="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 sz="2000" u="sng" cap="none" strike="noStrike">
                <a:solidFill>
                  <a:schemeClr val="lt1"/>
                </a:solidFill>
                <a:latin typeface="Tahoma"/>
                <a:ea typeface="Tahoma"/>
                <a:cs typeface="Tahoma"/>
                <a:sym typeface="Tahoma"/>
                <a:hlinkClick r:id="rId8">
                  <a:extLst>
                    <a:ext uri="{A12FA001-AC4F-418D-AE19-62706E023703}">
                      <ahyp:hlinkClr val="tx"/>
                    </a:ext>
                  </a:extLst>
                </a:hlinkClick>
              </a:rPr>
              <a:t>http://thetattooedprof.com</a:t>
            </a:r>
            <a:endParaRPr b="0" i="0" sz="700" u="none" cap="none" strike="noStrike">
              <a:solidFill>
                <a:schemeClr val="lt1"/>
              </a:solidFill>
              <a:latin typeface="Arial"/>
              <a:ea typeface="Arial"/>
              <a:cs typeface="Arial"/>
              <a:sym typeface="Arial"/>
            </a:endParaRPr>
          </a:p>
        </p:txBody>
      </p:sp>
      <p:pic>
        <p:nvPicPr>
          <p:cNvPr id="416" name="Google Shape;416;p77"/>
          <p:cNvPicPr preferRelativeResize="0"/>
          <p:nvPr/>
        </p:nvPicPr>
        <p:blipFill rotWithShape="1">
          <a:blip r:embed="rId9">
            <a:alphaModFix/>
          </a:blip>
          <a:srcRect b="0" l="0" r="0" t="0"/>
          <a:stretch/>
        </p:blipFill>
        <p:spPr>
          <a:xfrm>
            <a:off x="2300538" y="1157525"/>
            <a:ext cx="816262" cy="287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31"/>
          <p:cNvPicPr preferRelativeResize="0"/>
          <p:nvPr/>
        </p:nvPicPr>
        <p:blipFill>
          <a:blip r:embed="rId3">
            <a:alphaModFix/>
          </a:blip>
          <a:stretch>
            <a:fillRect/>
          </a:stretch>
        </p:blipFill>
        <p:spPr>
          <a:xfrm>
            <a:off x="0" y="0"/>
            <a:ext cx="9138542"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5" name="Shape 165"/>
        <p:cNvGrpSpPr/>
        <p:nvPr/>
      </p:nvGrpSpPr>
      <p:grpSpPr>
        <a:xfrm>
          <a:off x="0" y="0"/>
          <a:ext cx="0" cy="0"/>
          <a:chOff x="0" y="0"/>
          <a:chExt cx="0" cy="0"/>
        </a:xfrm>
      </p:grpSpPr>
      <p:pic>
        <p:nvPicPr>
          <p:cNvPr id="166" name="Google Shape;166;p32"/>
          <p:cNvPicPr preferRelativeResize="0"/>
          <p:nvPr/>
        </p:nvPicPr>
        <p:blipFill>
          <a:blip r:embed="rId3">
            <a:alphaModFix/>
          </a:blip>
          <a:stretch>
            <a:fillRect/>
          </a:stretch>
        </p:blipFill>
        <p:spPr>
          <a:xfrm>
            <a:off x="714375" y="0"/>
            <a:ext cx="771525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 name="Shape 170"/>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 name="Shape 174"/>
        <p:cNvGrpSpPr/>
        <p:nvPr/>
      </p:nvGrpSpPr>
      <p:grpSpPr>
        <a:xfrm>
          <a:off x="0" y="0"/>
          <a:ext cx="0" cy="0"/>
          <a:chOff x="0" y="0"/>
          <a:chExt cx="0" cy="0"/>
        </a:xfrm>
      </p:grpSpPr>
      <p:pic>
        <p:nvPicPr>
          <p:cNvPr id="175" name="Google Shape;175;p34"/>
          <p:cNvPicPr preferRelativeResize="0"/>
          <p:nvPr/>
        </p:nvPicPr>
        <p:blipFill>
          <a:blip r:embed="rId3">
            <a:alphaModFix/>
          </a:blip>
          <a:stretch>
            <a:fillRect/>
          </a:stretch>
        </p:blipFill>
        <p:spPr>
          <a:xfrm>
            <a:off x="609313" y="133175"/>
            <a:ext cx="7925375" cy="4877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