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81" r:id="rId5"/>
    <p:sldId id="274" r:id="rId6"/>
    <p:sldId id="278" r:id="rId7"/>
    <p:sldId id="289" r:id="rId8"/>
    <p:sldId id="280" r:id="rId9"/>
    <p:sldId id="277" r:id="rId10"/>
    <p:sldId id="282" r:id="rId11"/>
    <p:sldId id="283" r:id="rId12"/>
    <p:sldId id="284" r:id="rId13"/>
    <p:sldId id="288" r:id="rId14"/>
    <p:sldId id="290" r:id="rId15"/>
    <p:sldId id="286" r:id="rId16"/>
    <p:sldId id="2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2" d="100"/>
          <a:sy n="42" d="100"/>
        </p:scale>
        <p:origin x="60"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svg"/><Relationship Id="rId1" Type="http://schemas.openxmlformats.org/officeDocument/2006/relationships/image" Target="../media/image11.png"/><Relationship Id="rId6" Type="http://schemas.openxmlformats.org/officeDocument/2006/relationships/image" Target="../media/image20.svg"/><Relationship Id="rId5" Type="http://schemas.openxmlformats.org/officeDocument/2006/relationships/image" Target="../media/image13.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svg"/><Relationship Id="rId1" Type="http://schemas.openxmlformats.org/officeDocument/2006/relationships/image" Target="../media/image11.png"/><Relationship Id="rId6" Type="http://schemas.openxmlformats.org/officeDocument/2006/relationships/image" Target="../media/image20.svg"/><Relationship Id="rId5" Type="http://schemas.openxmlformats.org/officeDocument/2006/relationships/image" Target="../media/image13.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905FB-B923-464E-9970-E849AD750BC4}" type="doc">
      <dgm:prSet loTypeId="urn:microsoft.com/office/officeart/2018/5/layout/IconCircleLabel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7D7DEDF9-B182-461A-B58D-B0890DF416EC}">
      <dgm:prSet custT="1"/>
      <dgm:spPr/>
      <dgm:t>
        <a:bodyPr/>
        <a:lstStyle/>
        <a:p>
          <a:pPr>
            <a:defRPr cap="all"/>
          </a:pPr>
          <a:r>
            <a:rPr lang="en-US" sz="2200" cap="none" baseline="0" dirty="0"/>
            <a:t>Using the paper provided, brainstorm all of the things that come to mind when you think of </a:t>
          </a:r>
          <a:r>
            <a:rPr lang="en-US" sz="2200" i="1" cap="none" baseline="0" dirty="0"/>
            <a:t>wellness.</a:t>
          </a:r>
          <a:endParaRPr lang="en-US" sz="2200" cap="none" baseline="0" dirty="0"/>
        </a:p>
      </dgm:t>
    </dgm:pt>
    <dgm:pt modelId="{555CA9B1-4D58-4365-91E5-87D5EF3EC063}" type="parTrans" cxnId="{DC4DB21A-562B-4303-B121-7D6A54A83C99}">
      <dgm:prSet/>
      <dgm:spPr/>
      <dgm:t>
        <a:bodyPr/>
        <a:lstStyle/>
        <a:p>
          <a:endParaRPr lang="en-US" sz="2200" cap="none" baseline="0"/>
        </a:p>
      </dgm:t>
    </dgm:pt>
    <dgm:pt modelId="{924A8162-052D-412B-9629-B6FEC80C5933}" type="sibTrans" cxnId="{DC4DB21A-562B-4303-B121-7D6A54A83C99}">
      <dgm:prSet/>
      <dgm:spPr/>
      <dgm:t>
        <a:bodyPr/>
        <a:lstStyle/>
        <a:p>
          <a:endParaRPr lang="en-US" sz="2200" cap="none" baseline="0"/>
        </a:p>
      </dgm:t>
    </dgm:pt>
    <dgm:pt modelId="{55710FFF-5B13-4199-8FC3-0D0C1FDD3241}">
      <dgm:prSet custT="1"/>
      <dgm:spPr/>
      <dgm:t>
        <a:bodyPr/>
        <a:lstStyle/>
        <a:p>
          <a:pPr>
            <a:defRPr cap="all"/>
          </a:pPr>
          <a:r>
            <a:rPr lang="en-US" sz="2200" cap="none" baseline="0" dirty="0"/>
            <a:t>Share your ideas with the person next to you.</a:t>
          </a:r>
        </a:p>
      </dgm:t>
    </dgm:pt>
    <dgm:pt modelId="{89DE1C54-51DA-41C0-B6F6-F8ED2FFFD4D6}" type="parTrans" cxnId="{7304BF11-6AE8-42AA-B969-46AF98D38296}">
      <dgm:prSet/>
      <dgm:spPr/>
      <dgm:t>
        <a:bodyPr/>
        <a:lstStyle/>
        <a:p>
          <a:endParaRPr lang="en-US" sz="2200" cap="none" baseline="0"/>
        </a:p>
      </dgm:t>
    </dgm:pt>
    <dgm:pt modelId="{C42B2F83-2A53-4C9C-AE80-D1134735AD92}" type="sibTrans" cxnId="{7304BF11-6AE8-42AA-B969-46AF98D38296}">
      <dgm:prSet/>
      <dgm:spPr/>
      <dgm:t>
        <a:bodyPr/>
        <a:lstStyle/>
        <a:p>
          <a:endParaRPr lang="en-US" sz="2200" cap="none" baseline="0"/>
        </a:p>
      </dgm:t>
    </dgm:pt>
    <dgm:pt modelId="{9BBC19B3-3990-4373-A4F9-1D98D5FAAF42}">
      <dgm:prSet custT="1"/>
      <dgm:spPr/>
      <dgm:t>
        <a:bodyPr/>
        <a:lstStyle/>
        <a:p>
          <a:pPr>
            <a:defRPr cap="all"/>
          </a:pPr>
          <a:r>
            <a:rPr lang="en-US" sz="2200" cap="none" baseline="0"/>
            <a:t>Let’s explore as a group!</a:t>
          </a:r>
        </a:p>
      </dgm:t>
    </dgm:pt>
    <dgm:pt modelId="{93229113-6165-49F4-AFB7-A7D8BD3D58A8}" type="parTrans" cxnId="{4587F904-13D3-4EFA-849F-256ABA55813B}">
      <dgm:prSet/>
      <dgm:spPr/>
      <dgm:t>
        <a:bodyPr/>
        <a:lstStyle/>
        <a:p>
          <a:endParaRPr lang="en-US" sz="2200" cap="none" baseline="0"/>
        </a:p>
      </dgm:t>
    </dgm:pt>
    <dgm:pt modelId="{508AB7C1-04BE-4DAB-8CE9-36AE19D26533}" type="sibTrans" cxnId="{4587F904-13D3-4EFA-849F-256ABA55813B}">
      <dgm:prSet/>
      <dgm:spPr/>
      <dgm:t>
        <a:bodyPr/>
        <a:lstStyle/>
        <a:p>
          <a:endParaRPr lang="en-US" sz="2200" cap="none" baseline="0"/>
        </a:p>
      </dgm:t>
    </dgm:pt>
    <dgm:pt modelId="{52958902-6C4C-4F62-9CC2-2F2ED74611FF}" type="pres">
      <dgm:prSet presAssocID="{235905FB-B923-464E-9970-E849AD750BC4}" presName="root" presStyleCnt="0">
        <dgm:presLayoutVars>
          <dgm:dir/>
          <dgm:resizeHandles val="exact"/>
        </dgm:presLayoutVars>
      </dgm:prSet>
      <dgm:spPr/>
      <dgm:t>
        <a:bodyPr/>
        <a:lstStyle/>
        <a:p>
          <a:endParaRPr lang="en-US"/>
        </a:p>
      </dgm:t>
    </dgm:pt>
    <dgm:pt modelId="{F70E968C-BFF3-4C2E-8B51-588D505F740C}" type="pres">
      <dgm:prSet presAssocID="{7D7DEDF9-B182-461A-B58D-B0890DF416EC}" presName="compNode" presStyleCnt="0"/>
      <dgm:spPr/>
    </dgm:pt>
    <dgm:pt modelId="{8266A5D6-A98F-4DEA-A226-0D4510A052E8}" type="pres">
      <dgm:prSet presAssocID="{7D7DEDF9-B182-461A-B58D-B0890DF416EC}" presName="iconBgRect" presStyleLbl="bgShp" presStyleIdx="0" presStyleCnt="3"/>
      <dgm:spPr/>
    </dgm:pt>
    <dgm:pt modelId="{BC0C7722-AD37-4671-B8F5-CC42CAD7831A}" type="pres">
      <dgm:prSet presAssocID="{7D7DEDF9-B182-461A-B58D-B0890DF416E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Head with Gears"/>
        </a:ext>
      </dgm:extLst>
    </dgm:pt>
    <dgm:pt modelId="{F16A7815-4098-4544-8FEF-DA6B08C8C145}" type="pres">
      <dgm:prSet presAssocID="{7D7DEDF9-B182-461A-B58D-B0890DF416EC}" presName="spaceRect" presStyleCnt="0"/>
      <dgm:spPr/>
    </dgm:pt>
    <dgm:pt modelId="{950AC94F-4453-4C2B-9DC1-7A4B4DC41C4F}" type="pres">
      <dgm:prSet presAssocID="{7D7DEDF9-B182-461A-B58D-B0890DF416EC}" presName="textRect" presStyleLbl="revTx" presStyleIdx="0" presStyleCnt="3">
        <dgm:presLayoutVars>
          <dgm:chMax val="1"/>
          <dgm:chPref val="1"/>
        </dgm:presLayoutVars>
      </dgm:prSet>
      <dgm:spPr/>
      <dgm:t>
        <a:bodyPr/>
        <a:lstStyle/>
        <a:p>
          <a:endParaRPr lang="en-US"/>
        </a:p>
      </dgm:t>
    </dgm:pt>
    <dgm:pt modelId="{203F57D2-0240-4393-B82A-D4242A43C3A3}" type="pres">
      <dgm:prSet presAssocID="{924A8162-052D-412B-9629-B6FEC80C5933}" presName="sibTrans" presStyleCnt="0"/>
      <dgm:spPr/>
    </dgm:pt>
    <dgm:pt modelId="{427B93B5-210C-4831-9621-BA5608EE69F1}" type="pres">
      <dgm:prSet presAssocID="{55710FFF-5B13-4199-8FC3-0D0C1FDD3241}" presName="compNode" presStyleCnt="0"/>
      <dgm:spPr/>
    </dgm:pt>
    <dgm:pt modelId="{18D5DA96-6297-4DB4-AE3D-C02B59B752DA}" type="pres">
      <dgm:prSet presAssocID="{55710FFF-5B13-4199-8FC3-0D0C1FDD3241}" presName="iconBgRect" presStyleLbl="bgShp" presStyleIdx="1" presStyleCnt="3"/>
      <dgm:spPr/>
    </dgm:pt>
    <dgm:pt modelId="{23FE8A2C-8C75-48FA-B96B-87C4FE25B1B3}" type="pres">
      <dgm:prSet presAssocID="{55710FFF-5B13-4199-8FC3-0D0C1FDD324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Chat"/>
        </a:ext>
      </dgm:extLst>
    </dgm:pt>
    <dgm:pt modelId="{9CC8FD3B-ECB7-444B-BADE-8FEDF9DFE3CA}" type="pres">
      <dgm:prSet presAssocID="{55710FFF-5B13-4199-8FC3-0D0C1FDD3241}" presName="spaceRect" presStyleCnt="0"/>
      <dgm:spPr/>
    </dgm:pt>
    <dgm:pt modelId="{2096DFE9-7AAF-4CBE-A1DD-C074F490D494}" type="pres">
      <dgm:prSet presAssocID="{55710FFF-5B13-4199-8FC3-0D0C1FDD3241}" presName="textRect" presStyleLbl="revTx" presStyleIdx="1" presStyleCnt="3">
        <dgm:presLayoutVars>
          <dgm:chMax val="1"/>
          <dgm:chPref val="1"/>
        </dgm:presLayoutVars>
      </dgm:prSet>
      <dgm:spPr/>
      <dgm:t>
        <a:bodyPr/>
        <a:lstStyle/>
        <a:p>
          <a:endParaRPr lang="en-US"/>
        </a:p>
      </dgm:t>
    </dgm:pt>
    <dgm:pt modelId="{56793992-B74B-4E5B-97C3-88CE5ABE606C}" type="pres">
      <dgm:prSet presAssocID="{C42B2F83-2A53-4C9C-AE80-D1134735AD92}" presName="sibTrans" presStyleCnt="0"/>
      <dgm:spPr/>
    </dgm:pt>
    <dgm:pt modelId="{CC53C0A3-384D-4BCA-A7BF-083A9E4DCF5A}" type="pres">
      <dgm:prSet presAssocID="{9BBC19B3-3990-4373-A4F9-1D98D5FAAF42}" presName="compNode" presStyleCnt="0"/>
      <dgm:spPr/>
    </dgm:pt>
    <dgm:pt modelId="{0C0E9C58-CDD1-4825-ADE5-2E2558E0F6F7}" type="pres">
      <dgm:prSet presAssocID="{9BBC19B3-3990-4373-A4F9-1D98D5FAAF42}" presName="iconBgRect" presStyleLbl="bgShp" presStyleIdx="2" presStyleCnt="3"/>
      <dgm:spPr/>
    </dgm:pt>
    <dgm:pt modelId="{D2F8678C-FD48-47F8-88CE-361209FBE453}" type="pres">
      <dgm:prSet presAssocID="{9BBC19B3-3990-4373-A4F9-1D98D5FAAF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Users"/>
        </a:ext>
      </dgm:extLst>
    </dgm:pt>
    <dgm:pt modelId="{FC3D9F8D-3B25-47AD-B286-BE5C0394BC0A}" type="pres">
      <dgm:prSet presAssocID="{9BBC19B3-3990-4373-A4F9-1D98D5FAAF42}" presName="spaceRect" presStyleCnt="0"/>
      <dgm:spPr/>
    </dgm:pt>
    <dgm:pt modelId="{CD10D34B-BBAA-4CD2-BFF9-B09A80453F8B}" type="pres">
      <dgm:prSet presAssocID="{9BBC19B3-3990-4373-A4F9-1D98D5FAAF42}" presName="textRect" presStyleLbl="revTx" presStyleIdx="2" presStyleCnt="3">
        <dgm:presLayoutVars>
          <dgm:chMax val="1"/>
          <dgm:chPref val="1"/>
        </dgm:presLayoutVars>
      </dgm:prSet>
      <dgm:spPr/>
      <dgm:t>
        <a:bodyPr/>
        <a:lstStyle/>
        <a:p>
          <a:endParaRPr lang="en-US"/>
        </a:p>
      </dgm:t>
    </dgm:pt>
  </dgm:ptLst>
  <dgm:cxnLst>
    <dgm:cxn modelId="{4587F904-13D3-4EFA-849F-256ABA55813B}" srcId="{235905FB-B923-464E-9970-E849AD750BC4}" destId="{9BBC19B3-3990-4373-A4F9-1D98D5FAAF42}" srcOrd="2" destOrd="0" parTransId="{93229113-6165-49F4-AFB7-A7D8BD3D58A8}" sibTransId="{508AB7C1-04BE-4DAB-8CE9-36AE19D26533}"/>
    <dgm:cxn modelId="{0E63D61C-A15C-42AC-9C2E-E9C68EE349A8}" type="presOf" srcId="{9BBC19B3-3990-4373-A4F9-1D98D5FAAF42}" destId="{CD10D34B-BBAA-4CD2-BFF9-B09A80453F8B}" srcOrd="0" destOrd="0" presId="urn:microsoft.com/office/officeart/2018/5/layout/IconCircleLabelList"/>
    <dgm:cxn modelId="{7304BF11-6AE8-42AA-B969-46AF98D38296}" srcId="{235905FB-B923-464E-9970-E849AD750BC4}" destId="{55710FFF-5B13-4199-8FC3-0D0C1FDD3241}" srcOrd="1" destOrd="0" parTransId="{89DE1C54-51DA-41C0-B6F6-F8ED2FFFD4D6}" sibTransId="{C42B2F83-2A53-4C9C-AE80-D1134735AD92}"/>
    <dgm:cxn modelId="{DC4DB21A-562B-4303-B121-7D6A54A83C99}" srcId="{235905FB-B923-464E-9970-E849AD750BC4}" destId="{7D7DEDF9-B182-461A-B58D-B0890DF416EC}" srcOrd="0" destOrd="0" parTransId="{555CA9B1-4D58-4365-91E5-87D5EF3EC063}" sibTransId="{924A8162-052D-412B-9629-B6FEC80C5933}"/>
    <dgm:cxn modelId="{9430CA84-D67B-4709-886D-0A50234CF0DB}" type="presOf" srcId="{7D7DEDF9-B182-461A-B58D-B0890DF416EC}" destId="{950AC94F-4453-4C2B-9DC1-7A4B4DC41C4F}" srcOrd="0" destOrd="0" presId="urn:microsoft.com/office/officeart/2018/5/layout/IconCircleLabelList"/>
    <dgm:cxn modelId="{0F2F4867-1741-4CFA-9393-8538DC33C1AE}" type="presOf" srcId="{235905FB-B923-464E-9970-E849AD750BC4}" destId="{52958902-6C4C-4F62-9CC2-2F2ED74611FF}" srcOrd="0" destOrd="0" presId="urn:microsoft.com/office/officeart/2018/5/layout/IconCircleLabelList"/>
    <dgm:cxn modelId="{C984EF06-AA63-4E2C-BA2B-88655EB2E012}" type="presOf" srcId="{55710FFF-5B13-4199-8FC3-0D0C1FDD3241}" destId="{2096DFE9-7AAF-4CBE-A1DD-C074F490D494}" srcOrd="0" destOrd="0" presId="urn:microsoft.com/office/officeart/2018/5/layout/IconCircleLabelList"/>
    <dgm:cxn modelId="{73F4523A-D090-42DC-A595-700A6084F0DA}" type="presParOf" srcId="{52958902-6C4C-4F62-9CC2-2F2ED74611FF}" destId="{F70E968C-BFF3-4C2E-8B51-588D505F740C}" srcOrd="0" destOrd="0" presId="urn:microsoft.com/office/officeart/2018/5/layout/IconCircleLabelList"/>
    <dgm:cxn modelId="{676D29FE-92A7-423A-8BE9-BBFCA56D7DA0}" type="presParOf" srcId="{F70E968C-BFF3-4C2E-8B51-588D505F740C}" destId="{8266A5D6-A98F-4DEA-A226-0D4510A052E8}" srcOrd="0" destOrd="0" presId="urn:microsoft.com/office/officeart/2018/5/layout/IconCircleLabelList"/>
    <dgm:cxn modelId="{1DB7E95D-918E-4F8D-BB68-AC88BAD263AB}" type="presParOf" srcId="{F70E968C-BFF3-4C2E-8B51-588D505F740C}" destId="{BC0C7722-AD37-4671-B8F5-CC42CAD7831A}" srcOrd="1" destOrd="0" presId="urn:microsoft.com/office/officeart/2018/5/layout/IconCircleLabelList"/>
    <dgm:cxn modelId="{BB7DB893-281A-4C14-B599-4991B6868E33}" type="presParOf" srcId="{F70E968C-BFF3-4C2E-8B51-588D505F740C}" destId="{F16A7815-4098-4544-8FEF-DA6B08C8C145}" srcOrd="2" destOrd="0" presId="urn:microsoft.com/office/officeart/2018/5/layout/IconCircleLabelList"/>
    <dgm:cxn modelId="{54656051-50E0-47DB-AE42-380D529C6BEE}" type="presParOf" srcId="{F70E968C-BFF3-4C2E-8B51-588D505F740C}" destId="{950AC94F-4453-4C2B-9DC1-7A4B4DC41C4F}" srcOrd="3" destOrd="0" presId="urn:microsoft.com/office/officeart/2018/5/layout/IconCircleLabelList"/>
    <dgm:cxn modelId="{B00D06E8-0014-48DF-B3EE-A249DA96281F}" type="presParOf" srcId="{52958902-6C4C-4F62-9CC2-2F2ED74611FF}" destId="{203F57D2-0240-4393-B82A-D4242A43C3A3}" srcOrd="1" destOrd="0" presId="urn:microsoft.com/office/officeart/2018/5/layout/IconCircleLabelList"/>
    <dgm:cxn modelId="{7FF50CC7-E3DF-4713-868B-4939DB4C9EA6}" type="presParOf" srcId="{52958902-6C4C-4F62-9CC2-2F2ED74611FF}" destId="{427B93B5-210C-4831-9621-BA5608EE69F1}" srcOrd="2" destOrd="0" presId="urn:microsoft.com/office/officeart/2018/5/layout/IconCircleLabelList"/>
    <dgm:cxn modelId="{1BF77D16-5C8E-45B5-8C78-A7AB9C640755}" type="presParOf" srcId="{427B93B5-210C-4831-9621-BA5608EE69F1}" destId="{18D5DA96-6297-4DB4-AE3D-C02B59B752DA}" srcOrd="0" destOrd="0" presId="urn:microsoft.com/office/officeart/2018/5/layout/IconCircleLabelList"/>
    <dgm:cxn modelId="{62C339E8-7DB1-42B4-9EAB-82E8978421A8}" type="presParOf" srcId="{427B93B5-210C-4831-9621-BA5608EE69F1}" destId="{23FE8A2C-8C75-48FA-B96B-87C4FE25B1B3}" srcOrd="1" destOrd="0" presId="urn:microsoft.com/office/officeart/2018/5/layout/IconCircleLabelList"/>
    <dgm:cxn modelId="{7E1F4F42-712C-4EB4-B016-D76160A900C2}" type="presParOf" srcId="{427B93B5-210C-4831-9621-BA5608EE69F1}" destId="{9CC8FD3B-ECB7-444B-BADE-8FEDF9DFE3CA}" srcOrd="2" destOrd="0" presId="urn:microsoft.com/office/officeart/2018/5/layout/IconCircleLabelList"/>
    <dgm:cxn modelId="{5B465ABE-23FA-4644-A656-0534E66E8605}" type="presParOf" srcId="{427B93B5-210C-4831-9621-BA5608EE69F1}" destId="{2096DFE9-7AAF-4CBE-A1DD-C074F490D494}" srcOrd="3" destOrd="0" presId="urn:microsoft.com/office/officeart/2018/5/layout/IconCircleLabelList"/>
    <dgm:cxn modelId="{2AA0D89C-F8B1-4B70-B75A-7BD7A9CF4649}" type="presParOf" srcId="{52958902-6C4C-4F62-9CC2-2F2ED74611FF}" destId="{56793992-B74B-4E5B-97C3-88CE5ABE606C}" srcOrd="3" destOrd="0" presId="urn:microsoft.com/office/officeart/2018/5/layout/IconCircleLabelList"/>
    <dgm:cxn modelId="{FB99A251-0A76-4D5C-93E4-F5B800F89C25}" type="presParOf" srcId="{52958902-6C4C-4F62-9CC2-2F2ED74611FF}" destId="{CC53C0A3-384D-4BCA-A7BF-083A9E4DCF5A}" srcOrd="4" destOrd="0" presId="urn:microsoft.com/office/officeart/2018/5/layout/IconCircleLabelList"/>
    <dgm:cxn modelId="{29856BA0-A303-4B4B-8E8A-B4023E28584E}" type="presParOf" srcId="{CC53C0A3-384D-4BCA-A7BF-083A9E4DCF5A}" destId="{0C0E9C58-CDD1-4825-ADE5-2E2558E0F6F7}" srcOrd="0" destOrd="0" presId="urn:microsoft.com/office/officeart/2018/5/layout/IconCircleLabelList"/>
    <dgm:cxn modelId="{71762886-FB18-4FD4-B90E-30701ADCC165}" type="presParOf" srcId="{CC53C0A3-384D-4BCA-A7BF-083A9E4DCF5A}" destId="{D2F8678C-FD48-47F8-88CE-361209FBE453}" srcOrd="1" destOrd="0" presId="urn:microsoft.com/office/officeart/2018/5/layout/IconCircleLabelList"/>
    <dgm:cxn modelId="{24430FC7-7198-4D6C-BF26-28071F6B65AB}" type="presParOf" srcId="{CC53C0A3-384D-4BCA-A7BF-083A9E4DCF5A}" destId="{FC3D9F8D-3B25-47AD-B286-BE5C0394BC0A}" srcOrd="2" destOrd="0" presId="urn:microsoft.com/office/officeart/2018/5/layout/IconCircleLabelList"/>
    <dgm:cxn modelId="{2501458A-A763-42EB-817F-F4D566A15641}" type="presParOf" srcId="{CC53C0A3-384D-4BCA-A7BF-083A9E4DCF5A}" destId="{CD10D34B-BBAA-4CD2-BFF9-B09A80453F8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DE516E-AD34-4D00-802D-2BD6BD4A86A2}" type="doc">
      <dgm:prSet loTypeId="urn:microsoft.com/office/officeart/2018/5/layout/IconCircleLabelList" loCatId="icon" qsTypeId="urn:microsoft.com/office/officeart/2005/8/quickstyle/simple4" qsCatId="simple" csTypeId="urn:microsoft.com/office/officeart/2018/5/colors/Iconchunking_neutralbg_colorful1" csCatId="colorful" phldr="1"/>
      <dgm:spPr/>
      <dgm:t>
        <a:bodyPr/>
        <a:lstStyle/>
        <a:p>
          <a:endParaRPr lang="en-US"/>
        </a:p>
      </dgm:t>
    </dgm:pt>
    <dgm:pt modelId="{E60B6258-EA91-42EB-B7D7-D3C5E7195738}">
      <dgm:prSet custT="1"/>
      <dgm:spPr/>
      <dgm:t>
        <a:bodyPr/>
        <a:lstStyle/>
        <a:p>
          <a:pPr>
            <a:defRPr cap="all"/>
          </a:pPr>
          <a:r>
            <a:rPr lang="en-US" sz="2000" cap="none" baseline="0" dirty="0"/>
            <a:t>Identify the strengths you possess on the outside and your needs on the inside of the large circle for each domain.</a:t>
          </a:r>
        </a:p>
      </dgm:t>
    </dgm:pt>
    <dgm:pt modelId="{01B8A1EB-02D5-4CE4-9715-A407344E0EBB}" type="parTrans" cxnId="{7D06C7BB-E570-4C07-8CC9-07055D925D52}">
      <dgm:prSet/>
      <dgm:spPr/>
      <dgm:t>
        <a:bodyPr/>
        <a:lstStyle/>
        <a:p>
          <a:endParaRPr lang="en-US"/>
        </a:p>
      </dgm:t>
    </dgm:pt>
    <dgm:pt modelId="{2CA49881-B507-40A4-A885-DE8041CAFED5}" type="sibTrans" cxnId="{7D06C7BB-E570-4C07-8CC9-07055D925D52}">
      <dgm:prSet/>
      <dgm:spPr/>
      <dgm:t>
        <a:bodyPr/>
        <a:lstStyle/>
        <a:p>
          <a:endParaRPr lang="en-US"/>
        </a:p>
      </dgm:t>
    </dgm:pt>
    <dgm:pt modelId="{54882491-9A6A-4A5A-9A74-27D7D1DD1B39}">
      <dgm:prSet custT="1"/>
      <dgm:spPr/>
      <dgm:t>
        <a:bodyPr/>
        <a:lstStyle/>
        <a:p>
          <a:pPr>
            <a:defRPr cap="all"/>
          </a:pPr>
          <a:r>
            <a:rPr lang="en-US" sz="2000" cap="none" baseline="0" dirty="0"/>
            <a:t>Select the top 3 most important needs you would like to address.</a:t>
          </a:r>
        </a:p>
      </dgm:t>
    </dgm:pt>
    <dgm:pt modelId="{B690BD44-D4CC-491F-AC51-843BD1359CE9}" type="parTrans" cxnId="{A8EB56D6-FFDF-48F7-A683-E50FC1DB56CC}">
      <dgm:prSet/>
      <dgm:spPr/>
      <dgm:t>
        <a:bodyPr/>
        <a:lstStyle/>
        <a:p>
          <a:endParaRPr lang="en-US"/>
        </a:p>
      </dgm:t>
    </dgm:pt>
    <dgm:pt modelId="{47DF9F36-1962-45BD-8B7F-137ABD364390}" type="sibTrans" cxnId="{A8EB56D6-FFDF-48F7-A683-E50FC1DB56CC}">
      <dgm:prSet/>
      <dgm:spPr/>
      <dgm:t>
        <a:bodyPr/>
        <a:lstStyle/>
        <a:p>
          <a:endParaRPr lang="en-US"/>
        </a:p>
      </dgm:t>
    </dgm:pt>
    <dgm:pt modelId="{8F827BE0-B362-457A-8125-676091678BCD}">
      <dgm:prSet custT="1"/>
      <dgm:spPr/>
      <dgm:t>
        <a:bodyPr/>
        <a:lstStyle/>
        <a:p>
          <a:pPr>
            <a:defRPr cap="all"/>
          </a:pPr>
          <a:r>
            <a:rPr lang="en-US" sz="2000" cap="none" baseline="0" dirty="0"/>
            <a:t>Consider ways you might want to address these needs and why doing so is important to you.</a:t>
          </a:r>
        </a:p>
      </dgm:t>
    </dgm:pt>
    <dgm:pt modelId="{0512F0C8-7271-4DDF-9C67-A212AA4B500F}" type="parTrans" cxnId="{0A7552C3-4D4C-4560-8E37-66376B7C56CD}">
      <dgm:prSet/>
      <dgm:spPr/>
      <dgm:t>
        <a:bodyPr/>
        <a:lstStyle/>
        <a:p>
          <a:endParaRPr lang="en-US"/>
        </a:p>
      </dgm:t>
    </dgm:pt>
    <dgm:pt modelId="{FF853C17-7891-4C30-9916-1C187CC3AC79}" type="sibTrans" cxnId="{0A7552C3-4D4C-4560-8E37-66376B7C56CD}">
      <dgm:prSet/>
      <dgm:spPr/>
      <dgm:t>
        <a:bodyPr/>
        <a:lstStyle/>
        <a:p>
          <a:endParaRPr lang="en-US"/>
        </a:p>
      </dgm:t>
    </dgm:pt>
    <dgm:pt modelId="{5BBF233C-F703-4436-8B2E-D7A82F24424C}" type="pres">
      <dgm:prSet presAssocID="{01DE516E-AD34-4D00-802D-2BD6BD4A86A2}" presName="root" presStyleCnt="0">
        <dgm:presLayoutVars>
          <dgm:dir/>
          <dgm:resizeHandles val="exact"/>
        </dgm:presLayoutVars>
      </dgm:prSet>
      <dgm:spPr/>
      <dgm:t>
        <a:bodyPr/>
        <a:lstStyle/>
        <a:p>
          <a:endParaRPr lang="en-US"/>
        </a:p>
      </dgm:t>
    </dgm:pt>
    <dgm:pt modelId="{681B2E6A-2A33-46D8-BC45-3E9B4A4AADD9}" type="pres">
      <dgm:prSet presAssocID="{E60B6258-EA91-42EB-B7D7-D3C5E7195738}" presName="compNode" presStyleCnt="0"/>
      <dgm:spPr/>
    </dgm:pt>
    <dgm:pt modelId="{0567748E-EE6A-4E99-AFC6-D4892431CC0B}" type="pres">
      <dgm:prSet presAssocID="{E60B6258-EA91-42EB-B7D7-D3C5E7195738}" presName="iconBgRect" presStyleLbl="bgShp" presStyleIdx="0" presStyleCnt="3"/>
      <dgm:spPr/>
    </dgm:pt>
    <dgm:pt modelId="{A243AB55-AA6D-4228-B7DC-D975B3DFDA7E}" type="pres">
      <dgm:prSet presAssocID="{E60B6258-EA91-42EB-B7D7-D3C5E719573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eckmark"/>
        </a:ext>
      </dgm:extLst>
    </dgm:pt>
    <dgm:pt modelId="{0FE02471-63E9-4360-B6DB-F51140F1ADE4}" type="pres">
      <dgm:prSet presAssocID="{E60B6258-EA91-42EB-B7D7-D3C5E7195738}" presName="spaceRect" presStyleCnt="0"/>
      <dgm:spPr/>
    </dgm:pt>
    <dgm:pt modelId="{81BDB8A6-5342-4ADC-868D-1AB00D4B7571}" type="pres">
      <dgm:prSet presAssocID="{E60B6258-EA91-42EB-B7D7-D3C5E7195738}" presName="textRect" presStyleLbl="revTx" presStyleIdx="0" presStyleCnt="3">
        <dgm:presLayoutVars>
          <dgm:chMax val="1"/>
          <dgm:chPref val="1"/>
        </dgm:presLayoutVars>
      </dgm:prSet>
      <dgm:spPr/>
      <dgm:t>
        <a:bodyPr/>
        <a:lstStyle/>
        <a:p>
          <a:endParaRPr lang="en-US"/>
        </a:p>
      </dgm:t>
    </dgm:pt>
    <dgm:pt modelId="{7A3CB425-C7B5-45AD-BCAC-DD081C7E65DA}" type="pres">
      <dgm:prSet presAssocID="{2CA49881-B507-40A4-A885-DE8041CAFED5}" presName="sibTrans" presStyleCnt="0"/>
      <dgm:spPr/>
    </dgm:pt>
    <dgm:pt modelId="{2B0BC4EE-A2B7-4EF2-8C89-F5DDDA43D4A3}" type="pres">
      <dgm:prSet presAssocID="{54882491-9A6A-4A5A-9A74-27D7D1DD1B39}" presName="compNode" presStyleCnt="0"/>
      <dgm:spPr/>
    </dgm:pt>
    <dgm:pt modelId="{703DA09E-7CB2-471F-A6E7-CFF0D5373CEE}" type="pres">
      <dgm:prSet presAssocID="{54882491-9A6A-4A5A-9A74-27D7D1DD1B39}" presName="iconBgRect" presStyleLbl="bgShp" presStyleIdx="1" presStyleCnt="3"/>
      <dgm:spPr/>
    </dgm:pt>
    <dgm:pt modelId="{C720417B-02CF-479F-82D6-E34C3F4B1F73}" type="pres">
      <dgm:prSet presAssocID="{54882491-9A6A-4A5A-9A74-27D7D1DD1B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Thumbs Up Sign"/>
        </a:ext>
      </dgm:extLst>
    </dgm:pt>
    <dgm:pt modelId="{BF0D9ACE-A77C-4008-BF81-0B712C823C1A}" type="pres">
      <dgm:prSet presAssocID="{54882491-9A6A-4A5A-9A74-27D7D1DD1B39}" presName="spaceRect" presStyleCnt="0"/>
      <dgm:spPr/>
    </dgm:pt>
    <dgm:pt modelId="{2BF11C92-290F-4591-9227-8BAE5733EE34}" type="pres">
      <dgm:prSet presAssocID="{54882491-9A6A-4A5A-9A74-27D7D1DD1B39}" presName="textRect" presStyleLbl="revTx" presStyleIdx="1" presStyleCnt="3">
        <dgm:presLayoutVars>
          <dgm:chMax val="1"/>
          <dgm:chPref val="1"/>
        </dgm:presLayoutVars>
      </dgm:prSet>
      <dgm:spPr/>
      <dgm:t>
        <a:bodyPr/>
        <a:lstStyle/>
        <a:p>
          <a:endParaRPr lang="en-US"/>
        </a:p>
      </dgm:t>
    </dgm:pt>
    <dgm:pt modelId="{91ECE09E-76DB-4C66-BB92-BF652B5DE64A}" type="pres">
      <dgm:prSet presAssocID="{47DF9F36-1962-45BD-8B7F-137ABD364390}" presName="sibTrans" presStyleCnt="0"/>
      <dgm:spPr/>
    </dgm:pt>
    <dgm:pt modelId="{E1CEA157-A7ED-4114-AF6B-300F36CA413E}" type="pres">
      <dgm:prSet presAssocID="{8F827BE0-B362-457A-8125-676091678BCD}" presName="compNode" presStyleCnt="0"/>
      <dgm:spPr/>
    </dgm:pt>
    <dgm:pt modelId="{A7400F55-70B6-43A2-B41D-4C6ACA376B4F}" type="pres">
      <dgm:prSet presAssocID="{8F827BE0-B362-457A-8125-676091678BCD}" presName="iconBgRect" presStyleLbl="bgShp" presStyleIdx="2" presStyleCnt="3"/>
      <dgm:spPr/>
    </dgm:pt>
    <dgm:pt modelId="{0AA5BE62-C67F-4B2A-945D-D4699313F33F}" type="pres">
      <dgm:prSet presAssocID="{8F827BE0-B362-457A-8125-676091678BC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Head with Gears"/>
        </a:ext>
      </dgm:extLst>
    </dgm:pt>
    <dgm:pt modelId="{7FBFC1B1-4825-457E-9A49-58B586556C0B}" type="pres">
      <dgm:prSet presAssocID="{8F827BE0-B362-457A-8125-676091678BCD}" presName="spaceRect" presStyleCnt="0"/>
      <dgm:spPr/>
    </dgm:pt>
    <dgm:pt modelId="{78584BE4-CC92-4BF6-B504-66671B4678F9}" type="pres">
      <dgm:prSet presAssocID="{8F827BE0-B362-457A-8125-676091678BCD}" presName="textRect" presStyleLbl="revTx" presStyleIdx="2" presStyleCnt="3">
        <dgm:presLayoutVars>
          <dgm:chMax val="1"/>
          <dgm:chPref val="1"/>
        </dgm:presLayoutVars>
      </dgm:prSet>
      <dgm:spPr/>
      <dgm:t>
        <a:bodyPr/>
        <a:lstStyle/>
        <a:p>
          <a:endParaRPr lang="en-US"/>
        </a:p>
      </dgm:t>
    </dgm:pt>
  </dgm:ptLst>
  <dgm:cxnLst>
    <dgm:cxn modelId="{7D06C7BB-E570-4C07-8CC9-07055D925D52}" srcId="{01DE516E-AD34-4D00-802D-2BD6BD4A86A2}" destId="{E60B6258-EA91-42EB-B7D7-D3C5E7195738}" srcOrd="0" destOrd="0" parTransId="{01B8A1EB-02D5-4CE4-9715-A407344E0EBB}" sibTransId="{2CA49881-B507-40A4-A885-DE8041CAFED5}"/>
    <dgm:cxn modelId="{FAE54E90-1809-48CE-9C81-B3ADD884B85A}" type="presOf" srcId="{01DE516E-AD34-4D00-802D-2BD6BD4A86A2}" destId="{5BBF233C-F703-4436-8B2E-D7A82F24424C}" srcOrd="0" destOrd="0" presId="urn:microsoft.com/office/officeart/2018/5/layout/IconCircleLabelList"/>
    <dgm:cxn modelId="{8D33A41B-7481-417B-B381-74A30292C130}" type="presOf" srcId="{8F827BE0-B362-457A-8125-676091678BCD}" destId="{78584BE4-CC92-4BF6-B504-66671B4678F9}" srcOrd="0" destOrd="0" presId="urn:microsoft.com/office/officeart/2018/5/layout/IconCircleLabelList"/>
    <dgm:cxn modelId="{A8EB56D6-FFDF-48F7-A683-E50FC1DB56CC}" srcId="{01DE516E-AD34-4D00-802D-2BD6BD4A86A2}" destId="{54882491-9A6A-4A5A-9A74-27D7D1DD1B39}" srcOrd="1" destOrd="0" parTransId="{B690BD44-D4CC-491F-AC51-843BD1359CE9}" sibTransId="{47DF9F36-1962-45BD-8B7F-137ABD364390}"/>
    <dgm:cxn modelId="{46C7CFF6-7312-4ABF-831E-8B9B91E68132}" type="presOf" srcId="{E60B6258-EA91-42EB-B7D7-D3C5E7195738}" destId="{81BDB8A6-5342-4ADC-868D-1AB00D4B7571}" srcOrd="0" destOrd="0" presId="urn:microsoft.com/office/officeart/2018/5/layout/IconCircleLabelList"/>
    <dgm:cxn modelId="{0A7552C3-4D4C-4560-8E37-66376B7C56CD}" srcId="{01DE516E-AD34-4D00-802D-2BD6BD4A86A2}" destId="{8F827BE0-B362-457A-8125-676091678BCD}" srcOrd="2" destOrd="0" parTransId="{0512F0C8-7271-4DDF-9C67-A212AA4B500F}" sibTransId="{FF853C17-7891-4C30-9916-1C187CC3AC79}"/>
    <dgm:cxn modelId="{87382AF2-7DA2-4D3C-AEB5-6BE127FE1C95}" type="presOf" srcId="{54882491-9A6A-4A5A-9A74-27D7D1DD1B39}" destId="{2BF11C92-290F-4591-9227-8BAE5733EE34}" srcOrd="0" destOrd="0" presId="urn:microsoft.com/office/officeart/2018/5/layout/IconCircleLabelList"/>
    <dgm:cxn modelId="{CE83179B-13DF-40C2-98D6-D7249AFD9609}" type="presParOf" srcId="{5BBF233C-F703-4436-8B2E-D7A82F24424C}" destId="{681B2E6A-2A33-46D8-BC45-3E9B4A4AADD9}" srcOrd="0" destOrd="0" presId="urn:microsoft.com/office/officeart/2018/5/layout/IconCircleLabelList"/>
    <dgm:cxn modelId="{0174B593-D833-4B0A-B043-B8D17E48BA21}" type="presParOf" srcId="{681B2E6A-2A33-46D8-BC45-3E9B4A4AADD9}" destId="{0567748E-EE6A-4E99-AFC6-D4892431CC0B}" srcOrd="0" destOrd="0" presId="urn:microsoft.com/office/officeart/2018/5/layout/IconCircleLabelList"/>
    <dgm:cxn modelId="{D79B6079-572B-43F7-95CD-603F8E02FAE2}" type="presParOf" srcId="{681B2E6A-2A33-46D8-BC45-3E9B4A4AADD9}" destId="{A243AB55-AA6D-4228-B7DC-D975B3DFDA7E}" srcOrd="1" destOrd="0" presId="urn:microsoft.com/office/officeart/2018/5/layout/IconCircleLabelList"/>
    <dgm:cxn modelId="{24FF2CE7-3ECD-443C-929E-58F37C2219A1}" type="presParOf" srcId="{681B2E6A-2A33-46D8-BC45-3E9B4A4AADD9}" destId="{0FE02471-63E9-4360-B6DB-F51140F1ADE4}" srcOrd="2" destOrd="0" presId="urn:microsoft.com/office/officeart/2018/5/layout/IconCircleLabelList"/>
    <dgm:cxn modelId="{88623CEB-5E41-4263-875B-84355B3D498F}" type="presParOf" srcId="{681B2E6A-2A33-46D8-BC45-3E9B4A4AADD9}" destId="{81BDB8A6-5342-4ADC-868D-1AB00D4B7571}" srcOrd="3" destOrd="0" presId="urn:microsoft.com/office/officeart/2018/5/layout/IconCircleLabelList"/>
    <dgm:cxn modelId="{29D5B227-3893-4EF3-BF21-3CD6FC4402FC}" type="presParOf" srcId="{5BBF233C-F703-4436-8B2E-D7A82F24424C}" destId="{7A3CB425-C7B5-45AD-BCAC-DD081C7E65DA}" srcOrd="1" destOrd="0" presId="urn:microsoft.com/office/officeart/2018/5/layout/IconCircleLabelList"/>
    <dgm:cxn modelId="{A3BE2942-BD40-4DF5-8E53-1D1A9D300120}" type="presParOf" srcId="{5BBF233C-F703-4436-8B2E-D7A82F24424C}" destId="{2B0BC4EE-A2B7-4EF2-8C89-F5DDDA43D4A3}" srcOrd="2" destOrd="0" presId="urn:microsoft.com/office/officeart/2018/5/layout/IconCircleLabelList"/>
    <dgm:cxn modelId="{1EDC0A27-4BC1-4747-804E-03A8B0268BBD}" type="presParOf" srcId="{2B0BC4EE-A2B7-4EF2-8C89-F5DDDA43D4A3}" destId="{703DA09E-7CB2-471F-A6E7-CFF0D5373CEE}" srcOrd="0" destOrd="0" presId="urn:microsoft.com/office/officeart/2018/5/layout/IconCircleLabelList"/>
    <dgm:cxn modelId="{582BA9C2-5D2E-43DB-B001-E023F77F89F6}" type="presParOf" srcId="{2B0BC4EE-A2B7-4EF2-8C89-F5DDDA43D4A3}" destId="{C720417B-02CF-479F-82D6-E34C3F4B1F73}" srcOrd="1" destOrd="0" presId="urn:microsoft.com/office/officeart/2018/5/layout/IconCircleLabelList"/>
    <dgm:cxn modelId="{F909F7C1-254B-4113-A2D7-27C09C8C5452}" type="presParOf" srcId="{2B0BC4EE-A2B7-4EF2-8C89-F5DDDA43D4A3}" destId="{BF0D9ACE-A77C-4008-BF81-0B712C823C1A}" srcOrd="2" destOrd="0" presId="urn:microsoft.com/office/officeart/2018/5/layout/IconCircleLabelList"/>
    <dgm:cxn modelId="{DA6025A4-E150-4CE4-ACD8-38A4D31452C1}" type="presParOf" srcId="{2B0BC4EE-A2B7-4EF2-8C89-F5DDDA43D4A3}" destId="{2BF11C92-290F-4591-9227-8BAE5733EE34}" srcOrd="3" destOrd="0" presId="urn:microsoft.com/office/officeart/2018/5/layout/IconCircleLabelList"/>
    <dgm:cxn modelId="{0B473FF8-2FDE-43C9-8823-3D47017BF908}" type="presParOf" srcId="{5BBF233C-F703-4436-8B2E-D7A82F24424C}" destId="{91ECE09E-76DB-4C66-BB92-BF652B5DE64A}" srcOrd="3" destOrd="0" presId="urn:microsoft.com/office/officeart/2018/5/layout/IconCircleLabelList"/>
    <dgm:cxn modelId="{D8E62FA9-F279-49E0-B52D-A167F298EB6C}" type="presParOf" srcId="{5BBF233C-F703-4436-8B2E-D7A82F24424C}" destId="{E1CEA157-A7ED-4114-AF6B-300F36CA413E}" srcOrd="4" destOrd="0" presId="urn:microsoft.com/office/officeart/2018/5/layout/IconCircleLabelList"/>
    <dgm:cxn modelId="{1364EC53-2060-459F-ABE7-ABDEE3AE3B87}" type="presParOf" srcId="{E1CEA157-A7ED-4114-AF6B-300F36CA413E}" destId="{A7400F55-70B6-43A2-B41D-4C6ACA376B4F}" srcOrd="0" destOrd="0" presId="urn:microsoft.com/office/officeart/2018/5/layout/IconCircleLabelList"/>
    <dgm:cxn modelId="{79A0037D-CF9E-47BF-B0C1-DB5F02DA6E5E}" type="presParOf" srcId="{E1CEA157-A7ED-4114-AF6B-300F36CA413E}" destId="{0AA5BE62-C67F-4B2A-945D-D4699313F33F}" srcOrd="1" destOrd="0" presId="urn:microsoft.com/office/officeart/2018/5/layout/IconCircleLabelList"/>
    <dgm:cxn modelId="{CCA6C7E9-A305-465C-B8DC-FD9B95BE3EA6}" type="presParOf" srcId="{E1CEA157-A7ED-4114-AF6B-300F36CA413E}" destId="{7FBFC1B1-4825-457E-9A49-58B586556C0B}" srcOrd="2" destOrd="0" presId="urn:microsoft.com/office/officeart/2018/5/layout/IconCircleLabelList"/>
    <dgm:cxn modelId="{4AF6BD19-E77E-4F70-BDCC-D45388553CC8}" type="presParOf" srcId="{E1CEA157-A7ED-4114-AF6B-300F36CA413E}" destId="{78584BE4-CC92-4BF6-B504-66671B4678F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6DBFFE-4231-4B6B-A078-06CD17569779}" type="doc">
      <dgm:prSet loTypeId="urn:microsoft.com/office/officeart/2016/7/layout/BasicLinearProcessNumbered" loCatId="process" qsTypeId="urn:microsoft.com/office/officeart/2005/8/quickstyle/simple2" qsCatId="simple" csTypeId="urn:microsoft.com/office/officeart/2005/8/colors/colorful2" csCatId="colorful" phldr="1"/>
      <dgm:spPr/>
      <dgm:t>
        <a:bodyPr/>
        <a:lstStyle/>
        <a:p>
          <a:endParaRPr lang="en-US"/>
        </a:p>
      </dgm:t>
    </dgm:pt>
    <dgm:pt modelId="{435CDB10-1761-4DFB-B21E-B288A4BA151B}">
      <dgm:prSet/>
      <dgm:spPr/>
      <dgm:t>
        <a:bodyPr/>
        <a:lstStyle/>
        <a:p>
          <a:pPr algn="ctr"/>
          <a:r>
            <a:rPr lang="en-US" dirty="0"/>
            <a:t>Using the handout, identify the areas you most want to focus on</a:t>
          </a:r>
        </a:p>
      </dgm:t>
    </dgm:pt>
    <dgm:pt modelId="{23FC7B94-BE26-45D3-A3F5-D0AC162A9BEF}" type="parTrans" cxnId="{97A0A18E-D888-4A2F-AED2-AA882B963D45}">
      <dgm:prSet/>
      <dgm:spPr/>
      <dgm:t>
        <a:bodyPr/>
        <a:lstStyle/>
        <a:p>
          <a:endParaRPr lang="en-US"/>
        </a:p>
      </dgm:t>
    </dgm:pt>
    <dgm:pt modelId="{3F9CF76A-82CD-4372-9F68-C0A85B28CD52}" type="sibTrans" cxnId="{97A0A18E-D888-4A2F-AED2-AA882B963D45}">
      <dgm:prSet phldrT="1" phldr="0"/>
      <dgm:spPr/>
      <dgm:t>
        <a:bodyPr/>
        <a:lstStyle/>
        <a:p>
          <a:r>
            <a:rPr lang="en-US"/>
            <a:t>1</a:t>
          </a:r>
        </a:p>
      </dgm:t>
    </dgm:pt>
    <dgm:pt modelId="{EAF65769-E67B-4464-9AA4-7630DD90CFF1}">
      <dgm:prSet/>
      <dgm:spPr/>
      <dgm:t>
        <a:bodyPr/>
        <a:lstStyle/>
        <a:p>
          <a:pPr algn="ctr"/>
          <a:r>
            <a:rPr lang="en-US" dirty="0"/>
            <a:t>Describe what data you plan to collect and how you will use them</a:t>
          </a:r>
        </a:p>
      </dgm:t>
    </dgm:pt>
    <dgm:pt modelId="{11739BDE-A9A4-4CD1-80F5-B50DA713CBA3}" type="parTrans" cxnId="{9CF11E5E-D2B9-4807-9D09-5484130536F3}">
      <dgm:prSet/>
      <dgm:spPr/>
      <dgm:t>
        <a:bodyPr/>
        <a:lstStyle/>
        <a:p>
          <a:endParaRPr lang="en-US"/>
        </a:p>
      </dgm:t>
    </dgm:pt>
    <dgm:pt modelId="{F7F098A8-B63E-435A-A90E-257BDDA30ADD}" type="sibTrans" cxnId="{9CF11E5E-D2B9-4807-9D09-5484130536F3}">
      <dgm:prSet phldrT="2" phldr="0"/>
      <dgm:spPr/>
      <dgm:t>
        <a:bodyPr/>
        <a:lstStyle/>
        <a:p>
          <a:r>
            <a:rPr lang="en-US"/>
            <a:t>2</a:t>
          </a:r>
        </a:p>
      </dgm:t>
    </dgm:pt>
    <dgm:pt modelId="{9F21E010-7D9B-46CF-819E-AECBA61C32C2}">
      <dgm:prSet/>
      <dgm:spPr/>
      <dgm:t>
        <a:bodyPr/>
        <a:lstStyle/>
        <a:p>
          <a:pPr algn="ctr"/>
          <a:r>
            <a:rPr lang="en-US" dirty="0"/>
            <a:t>Identify what else you need to be successful in goal setting</a:t>
          </a:r>
        </a:p>
      </dgm:t>
    </dgm:pt>
    <dgm:pt modelId="{FCC3D432-267E-4626-AA03-951BED7DC358}" type="parTrans" cxnId="{AA91A555-79D4-4874-ADA7-6B4C7BE1C169}">
      <dgm:prSet/>
      <dgm:spPr/>
      <dgm:t>
        <a:bodyPr/>
        <a:lstStyle/>
        <a:p>
          <a:endParaRPr lang="en-US"/>
        </a:p>
      </dgm:t>
    </dgm:pt>
    <dgm:pt modelId="{D26479E0-5F34-4AE6-A665-58F375F2C5BD}" type="sibTrans" cxnId="{AA91A555-79D4-4874-ADA7-6B4C7BE1C169}">
      <dgm:prSet phldrT="3" phldr="0"/>
      <dgm:spPr/>
      <dgm:t>
        <a:bodyPr/>
        <a:lstStyle/>
        <a:p>
          <a:r>
            <a:rPr lang="en-US"/>
            <a:t>3</a:t>
          </a:r>
        </a:p>
      </dgm:t>
    </dgm:pt>
    <dgm:pt modelId="{956D95BC-8C34-469F-B313-063DECEED266}" type="pres">
      <dgm:prSet presAssocID="{A96DBFFE-4231-4B6B-A078-06CD17569779}" presName="Name0" presStyleCnt="0">
        <dgm:presLayoutVars>
          <dgm:animLvl val="lvl"/>
          <dgm:resizeHandles val="exact"/>
        </dgm:presLayoutVars>
      </dgm:prSet>
      <dgm:spPr/>
      <dgm:t>
        <a:bodyPr/>
        <a:lstStyle/>
        <a:p>
          <a:endParaRPr lang="en-US"/>
        </a:p>
      </dgm:t>
    </dgm:pt>
    <dgm:pt modelId="{098E0614-7B05-47D9-974D-84AC8709EC0D}" type="pres">
      <dgm:prSet presAssocID="{435CDB10-1761-4DFB-B21E-B288A4BA151B}" presName="compositeNode" presStyleCnt="0">
        <dgm:presLayoutVars>
          <dgm:bulletEnabled val="1"/>
        </dgm:presLayoutVars>
      </dgm:prSet>
      <dgm:spPr/>
    </dgm:pt>
    <dgm:pt modelId="{882E9CB8-EAE9-451A-B9AB-4D94C094E092}" type="pres">
      <dgm:prSet presAssocID="{435CDB10-1761-4DFB-B21E-B288A4BA151B}" presName="bgRect" presStyleLbl="bgAccFollowNode1" presStyleIdx="0" presStyleCnt="3"/>
      <dgm:spPr/>
      <dgm:t>
        <a:bodyPr/>
        <a:lstStyle/>
        <a:p>
          <a:endParaRPr lang="en-US"/>
        </a:p>
      </dgm:t>
    </dgm:pt>
    <dgm:pt modelId="{AF86FFCB-8273-4BE0-9D09-1019FC842071}" type="pres">
      <dgm:prSet presAssocID="{3F9CF76A-82CD-4372-9F68-C0A85B28CD52}" presName="sibTransNodeCircle" presStyleLbl="alignNode1" presStyleIdx="0" presStyleCnt="6">
        <dgm:presLayoutVars>
          <dgm:chMax val="0"/>
          <dgm:bulletEnabled/>
        </dgm:presLayoutVars>
      </dgm:prSet>
      <dgm:spPr/>
      <dgm:t>
        <a:bodyPr/>
        <a:lstStyle/>
        <a:p>
          <a:endParaRPr lang="en-US"/>
        </a:p>
      </dgm:t>
    </dgm:pt>
    <dgm:pt modelId="{5A6A3F9C-4AEA-4BC0-99B4-89F3ECB97285}" type="pres">
      <dgm:prSet presAssocID="{435CDB10-1761-4DFB-B21E-B288A4BA151B}" presName="bottomLine" presStyleLbl="alignNode1" presStyleIdx="1" presStyleCnt="6">
        <dgm:presLayoutVars/>
      </dgm:prSet>
      <dgm:spPr/>
    </dgm:pt>
    <dgm:pt modelId="{48A3BDA7-1580-4B4E-800E-EDD422AE7B63}" type="pres">
      <dgm:prSet presAssocID="{435CDB10-1761-4DFB-B21E-B288A4BA151B}" presName="nodeText" presStyleLbl="bgAccFollowNode1" presStyleIdx="0" presStyleCnt="3">
        <dgm:presLayoutVars>
          <dgm:bulletEnabled val="1"/>
        </dgm:presLayoutVars>
      </dgm:prSet>
      <dgm:spPr/>
      <dgm:t>
        <a:bodyPr/>
        <a:lstStyle/>
        <a:p>
          <a:endParaRPr lang="en-US"/>
        </a:p>
      </dgm:t>
    </dgm:pt>
    <dgm:pt modelId="{92A13818-B691-4F3A-9C1A-E33D029902B7}" type="pres">
      <dgm:prSet presAssocID="{3F9CF76A-82CD-4372-9F68-C0A85B28CD52}" presName="sibTrans" presStyleCnt="0"/>
      <dgm:spPr/>
    </dgm:pt>
    <dgm:pt modelId="{2D08F730-6248-4BF8-8C33-7E752D1B44F5}" type="pres">
      <dgm:prSet presAssocID="{EAF65769-E67B-4464-9AA4-7630DD90CFF1}" presName="compositeNode" presStyleCnt="0">
        <dgm:presLayoutVars>
          <dgm:bulletEnabled val="1"/>
        </dgm:presLayoutVars>
      </dgm:prSet>
      <dgm:spPr/>
    </dgm:pt>
    <dgm:pt modelId="{DF80AB89-EAEB-4DC1-88E2-B20B64E692A7}" type="pres">
      <dgm:prSet presAssocID="{EAF65769-E67B-4464-9AA4-7630DD90CFF1}" presName="bgRect" presStyleLbl="bgAccFollowNode1" presStyleIdx="1" presStyleCnt="3"/>
      <dgm:spPr/>
      <dgm:t>
        <a:bodyPr/>
        <a:lstStyle/>
        <a:p>
          <a:endParaRPr lang="en-US"/>
        </a:p>
      </dgm:t>
    </dgm:pt>
    <dgm:pt modelId="{F4463858-F41E-43D5-AD9F-10C5473CB896}" type="pres">
      <dgm:prSet presAssocID="{F7F098A8-B63E-435A-A90E-257BDDA30ADD}" presName="sibTransNodeCircle" presStyleLbl="alignNode1" presStyleIdx="2" presStyleCnt="6">
        <dgm:presLayoutVars>
          <dgm:chMax val="0"/>
          <dgm:bulletEnabled/>
        </dgm:presLayoutVars>
      </dgm:prSet>
      <dgm:spPr/>
      <dgm:t>
        <a:bodyPr/>
        <a:lstStyle/>
        <a:p>
          <a:endParaRPr lang="en-US"/>
        </a:p>
      </dgm:t>
    </dgm:pt>
    <dgm:pt modelId="{8AE3656F-8716-410E-AB3B-0759E0B1C861}" type="pres">
      <dgm:prSet presAssocID="{EAF65769-E67B-4464-9AA4-7630DD90CFF1}" presName="bottomLine" presStyleLbl="alignNode1" presStyleIdx="3" presStyleCnt="6">
        <dgm:presLayoutVars/>
      </dgm:prSet>
      <dgm:spPr/>
    </dgm:pt>
    <dgm:pt modelId="{A0C017CB-EE36-493E-92B2-2817F9FF4A10}" type="pres">
      <dgm:prSet presAssocID="{EAF65769-E67B-4464-9AA4-7630DD90CFF1}" presName="nodeText" presStyleLbl="bgAccFollowNode1" presStyleIdx="1" presStyleCnt="3">
        <dgm:presLayoutVars>
          <dgm:bulletEnabled val="1"/>
        </dgm:presLayoutVars>
      </dgm:prSet>
      <dgm:spPr/>
      <dgm:t>
        <a:bodyPr/>
        <a:lstStyle/>
        <a:p>
          <a:endParaRPr lang="en-US"/>
        </a:p>
      </dgm:t>
    </dgm:pt>
    <dgm:pt modelId="{824C9D03-AE8A-437A-B582-50D121288964}" type="pres">
      <dgm:prSet presAssocID="{F7F098A8-B63E-435A-A90E-257BDDA30ADD}" presName="sibTrans" presStyleCnt="0"/>
      <dgm:spPr/>
    </dgm:pt>
    <dgm:pt modelId="{CFCE35BA-7519-4737-B655-52AE062B72CF}" type="pres">
      <dgm:prSet presAssocID="{9F21E010-7D9B-46CF-819E-AECBA61C32C2}" presName="compositeNode" presStyleCnt="0">
        <dgm:presLayoutVars>
          <dgm:bulletEnabled val="1"/>
        </dgm:presLayoutVars>
      </dgm:prSet>
      <dgm:spPr/>
    </dgm:pt>
    <dgm:pt modelId="{F7D9B443-9A0A-4952-9340-2825C0ACFAF7}" type="pres">
      <dgm:prSet presAssocID="{9F21E010-7D9B-46CF-819E-AECBA61C32C2}" presName="bgRect" presStyleLbl="bgAccFollowNode1" presStyleIdx="2" presStyleCnt="3"/>
      <dgm:spPr/>
      <dgm:t>
        <a:bodyPr/>
        <a:lstStyle/>
        <a:p>
          <a:endParaRPr lang="en-US"/>
        </a:p>
      </dgm:t>
    </dgm:pt>
    <dgm:pt modelId="{4934CE30-79FE-4FA5-BCEF-9B843ECE175F}" type="pres">
      <dgm:prSet presAssocID="{D26479E0-5F34-4AE6-A665-58F375F2C5BD}" presName="sibTransNodeCircle" presStyleLbl="alignNode1" presStyleIdx="4" presStyleCnt="6">
        <dgm:presLayoutVars>
          <dgm:chMax val="0"/>
          <dgm:bulletEnabled/>
        </dgm:presLayoutVars>
      </dgm:prSet>
      <dgm:spPr/>
      <dgm:t>
        <a:bodyPr/>
        <a:lstStyle/>
        <a:p>
          <a:endParaRPr lang="en-US"/>
        </a:p>
      </dgm:t>
    </dgm:pt>
    <dgm:pt modelId="{CC3E604E-43AC-40B2-B973-BE863F63F4F8}" type="pres">
      <dgm:prSet presAssocID="{9F21E010-7D9B-46CF-819E-AECBA61C32C2}" presName="bottomLine" presStyleLbl="alignNode1" presStyleIdx="5" presStyleCnt="6">
        <dgm:presLayoutVars/>
      </dgm:prSet>
      <dgm:spPr/>
    </dgm:pt>
    <dgm:pt modelId="{00813616-9B71-409A-87ED-580CEFFA9338}" type="pres">
      <dgm:prSet presAssocID="{9F21E010-7D9B-46CF-819E-AECBA61C32C2}" presName="nodeText" presStyleLbl="bgAccFollowNode1" presStyleIdx="2" presStyleCnt="3">
        <dgm:presLayoutVars>
          <dgm:bulletEnabled val="1"/>
        </dgm:presLayoutVars>
      </dgm:prSet>
      <dgm:spPr/>
      <dgm:t>
        <a:bodyPr/>
        <a:lstStyle/>
        <a:p>
          <a:endParaRPr lang="en-US"/>
        </a:p>
      </dgm:t>
    </dgm:pt>
  </dgm:ptLst>
  <dgm:cxnLst>
    <dgm:cxn modelId="{E09EEED5-1ED9-4E60-B496-60171E84F4AE}" type="presOf" srcId="{435CDB10-1761-4DFB-B21E-B288A4BA151B}" destId="{48A3BDA7-1580-4B4E-800E-EDD422AE7B63}" srcOrd="1" destOrd="0" presId="urn:microsoft.com/office/officeart/2016/7/layout/BasicLinearProcessNumbered"/>
    <dgm:cxn modelId="{2B374C7E-1C7F-4E21-B886-07C32B0BDB17}" type="presOf" srcId="{3F9CF76A-82CD-4372-9F68-C0A85B28CD52}" destId="{AF86FFCB-8273-4BE0-9D09-1019FC842071}" srcOrd="0" destOrd="0" presId="urn:microsoft.com/office/officeart/2016/7/layout/BasicLinearProcessNumbered"/>
    <dgm:cxn modelId="{604A637B-879D-4DFB-9280-D4352156EEDC}" type="presOf" srcId="{D26479E0-5F34-4AE6-A665-58F375F2C5BD}" destId="{4934CE30-79FE-4FA5-BCEF-9B843ECE175F}" srcOrd="0" destOrd="0" presId="urn:microsoft.com/office/officeart/2016/7/layout/BasicLinearProcessNumbered"/>
    <dgm:cxn modelId="{85EF6D97-C4E7-491B-95F0-CCED3AB94643}" type="presOf" srcId="{F7F098A8-B63E-435A-A90E-257BDDA30ADD}" destId="{F4463858-F41E-43D5-AD9F-10C5473CB896}" srcOrd="0" destOrd="0" presId="urn:microsoft.com/office/officeart/2016/7/layout/BasicLinearProcessNumbered"/>
    <dgm:cxn modelId="{9CF11E5E-D2B9-4807-9D09-5484130536F3}" srcId="{A96DBFFE-4231-4B6B-A078-06CD17569779}" destId="{EAF65769-E67B-4464-9AA4-7630DD90CFF1}" srcOrd="1" destOrd="0" parTransId="{11739BDE-A9A4-4CD1-80F5-B50DA713CBA3}" sibTransId="{F7F098A8-B63E-435A-A90E-257BDDA30ADD}"/>
    <dgm:cxn modelId="{54C6A119-E963-4447-AE67-5B4B8BAC4611}" type="presOf" srcId="{9F21E010-7D9B-46CF-819E-AECBA61C32C2}" destId="{F7D9B443-9A0A-4952-9340-2825C0ACFAF7}" srcOrd="0" destOrd="0" presId="urn:microsoft.com/office/officeart/2016/7/layout/BasicLinearProcessNumbered"/>
    <dgm:cxn modelId="{5FFB4C13-F4D7-4112-86DE-6C31A3B1C0C5}" type="presOf" srcId="{A96DBFFE-4231-4B6B-A078-06CD17569779}" destId="{956D95BC-8C34-469F-B313-063DECEED266}" srcOrd="0" destOrd="0" presId="urn:microsoft.com/office/officeart/2016/7/layout/BasicLinearProcessNumbered"/>
    <dgm:cxn modelId="{A6DBD0E3-3A6D-4589-B674-6845F471FFC8}" type="presOf" srcId="{EAF65769-E67B-4464-9AA4-7630DD90CFF1}" destId="{A0C017CB-EE36-493E-92B2-2817F9FF4A10}" srcOrd="1" destOrd="0" presId="urn:microsoft.com/office/officeart/2016/7/layout/BasicLinearProcessNumbered"/>
    <dgm:cxn modelId="{5A826494-7B4C-457E-BA75-20DF150EB863}" type="presOf" srcId="{EAF65769-E67B-4464-9AA4-7630DD90CFF1}" destId="{DF80AB89-EAEB-4DC1-88E2-B20B64E692A7}" srcOrd="0" destOrd="0" presId="urn:microsoft.com/office/officeart/2016/7/layout/BasicLinearProcessNumbered"/>
    <dgm:cxn modelId="{0B0E9DE9-AEF7-4C0C-B611-971F7A5DDB43}" type="presOf" srcId="{435CDB10-1761-4DFB-B21E-B288A4BA151B}" destId="{882E9CB8-EAE9-451A-B9AB-4D94C094E092}" srcOrd="0" destOrd="0" presId="urn:microsoft.com/office/officeart/2016/7/layout/BasicLinearProcessNumbered"/>
    <dgm:cxn modelId="{F4FC1C57-4951-4051-AF44-9C618642E35D}" type="presOf" srcId="{9F21E010-7D9B-46CF-819E-AECBA61C32C2}" destId="{00813616-9B71-409A-87ED-580CEFFA9338}" srcOrd="1" destOrd="0" presId="urn:microsoft.com/office/officeart/2016/7/layout/BasicLinearProcessNumbered"/>
    <dgm:cxn modelId="{AA91A555-79D4-4874-ADA7-6B4C7BE1C169}" srcId="{A96DBFFE-4231-4B6B-A078-06CD17569779}" destId="{9F21E010-7D9B-46CF-819E-AECBA61C32C2}" srcOrd="2" destOrd="0" parTransId="{FCC3D432-267E-4626-AA03-951BED7DC358}" sibTransId="{D26479E0-5F34-4AE6-A665-58F375F2C5BD}"/>
    <dgm:cxn modelId="{97A0A18E-D888-4A2F-AED2-AA882B963D45}" srcId="{A96DBFFE-4231-4B6B-A078-06CD17569779}" destId="{435CDB10-1761-4DFB-B21E-B288A4BA151B}" srcOrd="0" destOrd="0" parTransId="{23FC7B94-BE26-45D3-A3F5-D0AC162A9BEF}" sibTransId="{3F9CF76A-82CD-4372-9F68-C0A85B28CD52}"/>
    <dgm:cxn modelId="{7A314C83-724C-4716-AFE4-FC800CFE6C34}" type="presParOf" srcId="{956D95BC-8C34-469F-B313-063DECEED266}" destId="{098E0614-7B05-47D9-974D-84AC8709EC0D}" srcOrd="0" destOrd="0" presId="urn:microsoft.com/office/officeart/2016/7/layout/BasicLinearProcessNumbered"/>
    <dgm:cxn modelId="{9802A1A6-F978-44E6-BD66-54649D362A4B}" type="presParOf" srcId="{098E0614-7B05-47D9-974D-84AC8709EC0D}" destId="{882E9CB8-EAE9-451A-B9AB-4D94C094E092}" srcOrd="0" destOrd="0" presId="urn:microsoft.com/office/officeart/2016/7/layout/BasicLinearProcessNumbered"/>
    <dgm:cxn modelId="{A23E8E5A-670D-430A-9C52-F4807E300E93}" type="presParOf" srcId="{098E0614-7B05-47D9-974D-84AC8709EC0D}" destId="{AF86FFCB-8273-4BE0-9D09-1019FC842071}" srcOrd="1" destOrd="0" presId="urn:microsoft.com/office/officeart/2016/7/layout/BasicLinearProcessNumbered"/>
    <dgm:cxn modelId="{037341A3-F680-4C7C-BE0E-FA03F4AD3B5F}" type="presParOf" srcId="{098E0614-7B05-47D9-974D-84AC8709EC0D}" destId="{5A6A3F9C-4AEA-4BC0-99B4-89F3ECB97285}" srcOrd="2" destOrd="0" presId="urn:microsoft.com/office/officeart/2016/7/layout/BasicLinearProcessNumbered"/>
    <dgm:cxn modelId="{E2FF4EC2-37B1-4FA7-B8D7-7FD871797381}" type="presParOf" srcId="{098E0614-7B05-47D9-974D-84AC8709EC0D}" destId="{48A3BDA7-1580-4B4E-800E-EDD422AE7B63}" srcOrd="3" destOrd="0" presId="urn:microsoft.com/office/officeart/2016/7/layout/BasicLinearProcessNumbered"/>
    <dgm:cxn modelId="{DB95AFF3-C57A-46FD-9366-919766783699}" type="presParOf" srcId="{956D95BC-8C34-469F-B313-063DECEED266}" destId="{92A13818-B691-4F3A-9C1A-E33D029902B7}" srcOrd="1" destOrd="0" presId="urn:microsoft.com/office/officeart/2016/7/layout/BasicLinearProcessNumbered"/>
    <dgm:cxn modelId="{CB2B446E-E217-4474-A123-4F885D7A36F9}" type="presParOf" srcId="{956D95BC-8C34-469F-B313-063DECEED266}" destId="{2D08F730-6248-4BF8-8C33-7E752D1B44F5}" srcOrd="2" destOrd="0" presId="urn:microsoft.com/office/officeart/2016/7/layout/BasicLinearProcessNumbered"/>
    <dgm:cxn modelId="{8D73B775-430F-4E16-9817-891A5003516A}" type="presParOf" srcId="{2D08F730-6248-4BF8-8C33-7E752D1B44F5}" destId="{DF80AB89-EAEB-4DC1-88E2-B20B64E692A7}" srcOrd="0" destOrd="0" presId="urn:microsoft.com/office/officeart/2016/7/layout/BasicLinearProcessNumbered"/>
    <dgm:cxn modelId="{87653587-B7C5-4647-91F5-B182E301E2B5}" type="presParOf" srcId="{2D08F730-6248-4BF8-8C33-7E752D1B44F5}" destId="{F4463858-F41E-43D5-AD9F-10C5473CB896}" srcOrd="1" destOrd="0" presId="urn:microsoft.com/office/officeart/2016/7/layout/BasicLinearProcessNumbered"/>
    <dgm:cxn modelId="{90FECFD2-7AC6-4AC8-A51A-CB9E64AC42E7}" type="presParOf" srcId="{2D08F730-6248-4BF8-8C33-7E752D1B44F5}" destId="{8AE3656F-8716-410E-AB3B-0759E0B1C861}" srcOrd="2" destOrd="0" presId="urn:microsoft.com/office/officeart/2016/7/layout/BasicLinearProcessNumbered"/>
    <dgm:cxn modelId="{533F33D0-89BD-40B7-A5A6-BF9AE3DA876E}" type="presParOf" srcId="{2D08F730-6248-4BF8-8C33-7E752D1B44F5}" destId="{A0C017CB-EE36-493E-92B2-2817F9FF4A10}" srcOrd="3" destOrd="0" presId="urn:microsoft.com/office/officeart/2016/7/layout/BasicLinearProcessNumbered"/>
    <dgm:cxn modelId="{51D89425-650E-4EEB-97D1-A62EEF22DEFD}" type="presParOf" srcId="{956D95BC-8C34-469F-B313-063DECEED266}" destId="{824C9D03-AE8A-437A-B582-50D121288964}" srcOrd="3" destOrd="0" presId="urn:microsoft.com/office/officeart/2016/7/layout/BasicLinearProcessNumbered"/>
    <dgm:cxn modelId="{477D20DA-7994-4B58-AA8E-17CC6361EA0C}" type="presParOf" srcId="{956D95BC-8C34-469F-B313-063DECEED266}" destId="{CFCE35BA-7519-4737-B655-52AE062B72CF}" srcOrd="4" destOrd="0" presId="urn:microsoft.com/office/officeart/2016/7/layout/BasicLinearProcessNumbered"/>
    <dgm:cxn modelId="{65AA3E07-998D-41F5-81E5-C6320F1BE4AF}" type="presParOf" srcId="{CFCE35BA-7519-4737-B655-52AE062B72CF}" destId="{F7D9B443-9A0A-4952-9340-2825C0ACFAF7}" srcOrd="0" destOrd="0" presId="urn:microsoft.com/office/officeart/2016/7/layout/BasicLinearProcessNumbered"/>
    <dgm:cxn modelId="{2C8F2EE8-46E7-415F-BEC2-FE24241344DE}" type="presParOf" srcId="{CFCE35BA-7519-4737-B655-52AE062B72CF}" destId="{4934CE30-79FE-4FA5-BCEF-9B843ECE175F}" srcOrd="1" destOrd="0" presId="urn:microsoft.com/office/officeart/2016/7/layout/BasicLinearProcessNumbered"/>
    <dgm:cxn modelId="{5667EE7E-E16A-4AAD-8B31-7957009B1B64}" type="presParOf" srcId="{CFCE35BA-7519-4737-B655-52AE062B72CF}" destId="{CC3E604E-43AC-40B2-B973-BE863F63F4F8}" srcOrd="2" destOrd="0" presId="urn:microsoft.com/office/officeart/2016/7/layout/BasicLinearProcessNumbered"/>
    <dgm:cxn modelId="{839E350E-EDAD-4EDF-9EF0-6D4C6A3B899D}" type="presParOf" srcId="{CFCE35BA-7519-4737-B655-52AE062B72CF}" destId="{00813616-9B71-409A-87ED-580CEFFA9338}"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6A5D6-A98F-4DEA-A226-0D4510A052E8}">
      <dsp:nvSpPr>
        <dsp:cNvPr id="0" name=""/>
        <dsp:cNvSpPr/>
      </dsp:nvSpPr>
      <dsp:spPr>
        <a:xfrm>
          <a:off x="679050" y="319418"/>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C0C7722-AD37-4671-B8F5-CC42CAD7831A}">
      <dsp:nvSpPr>
        <dsp:cNvPr id="0" name=""/>
        <dsp:cNvSpPr/>
      </dsp:nvSpPr>
      <dsp:spPr>
        <a:xfrm>
          <a:off x="1081237" y="72160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50AC94F-4453-4C2B-9DC1-7A4B4DC41C4F}">
      <dsp:nvSpPr>
        <dsp:cNvPr id="0" name=""/>
        <dsp:cNvSpPr/>
      </dsp:nvSpPr>
      <dsp:spPr>
        <a:xfrm>
          <a:off x="75768" y="2794419"/>
          <a:ext cx="3093750"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977900">
            <a:lnSpc>
              <a:spcPct val="90000"/>
            </a:lnSpc>
            <a:spcBef>
              <a:spcPct val="0"/>
            </a:spcBef>
            <a:spcAft>
              <a:spcPct val="35000"/>
            </a:spcAft>
            <a:defRPr cap="all"/>
          </a:pPr>
          <a:r>
            <a:rPr lang="en-US" sz="2200" kern="1200" cap="none" baseline="0" dirty="0"/>
            <a:t>Using the paper provided, brainstorm all of the things that come to mind when you think of </a:t>
          </a:r>
          <a:r>
            <a:rPr lang="en-US" sz="2200" i="1" kern="1200" cap="none" baseline="0" dirty="0"/>
            <a:t>wellness.</a:t>
          </a:r>
          <a:endParaRPr lang="en-US" sz="2200" kern="1200" cap="none" baseline="0" dirty="0"/>
        </a:p>
      </dsp:txBody>
      <dsp:txXfrm>
        <a:off x="75768" y="2794419"/>
        <a:ext cx="3093750" cy="1237500"/>
      </dsp:txXfrm>
    </dsp:sp>
    <dsp:sp modelId="{18D5DA96-6297-4DB4-AE3D-C02B59B752DA}">
      <dsp:nvSpPr>
        <dsp:cNvPr id="0" name=""/>
        <dsp:cNvSpPr/>
      </dsp:nvSpPr>
      <dsp:spPr>
        <a:xfrm>
          <a:off x="4314206" y="319418"/>
          <a:ext cx="1887187" cy="188718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3FE8A2C-8C75-48FA-B96B-87C4FE25B1B3}">
      <dsp:nvSpPr>
        <dsp:cNvPr id="0" name=""/>
        <dsp:cNvSpPr/>
      </dsp:nvSpPr>
      <dsp:spPr>
        <a:xfrm>
          <a:off x="4716393" y="72160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096DFE9-7AAF-4CBE-A1DD-C074F490D494}">
      <dsp:nvSpPr>
        <dsp:cNvPr id="0" name=""/>
        <dsp:cNvSpPr/>
      </dsp:nvSpPr>
      <dsp:spPr>
        <a:xfrm>
          <a:off x="3710925" y="2794419"/>
          <a:ext cx="3093750"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977900">
            <a:lnSpc>
              <a:spcPct val="90000"/>
            </a:lnSpc>
            <a:spcBef>
              <a:spcPct val="0"/>
            </a:spcBef>
            <a:spcAft>
              <a:spcPct val="35000"/>
            </a:spcAft>
            <a:defRPr cap="all"/>
          </a:pPr>
          <a:r>
            <a:rPr lang="en-US" sz="2200" kern="1200" cap="none" baseline="0" dirty="0"/>
            <a:t>Share your ideas with the person next to you.</a:t>
          </a:r>
        </a:p>
      </dsp:txBody>
      <dsp:txXfrm>
        <a:off x="3710925" y="2794419"/>
        <a:ext cx="3093750" cy="1237500"/>
      </dsp:txXfrm>
    </dsp:sp>
    <dsp:sp modelId="{0C0E9C58-CDD1-4825-ADE5-2E2558E0F6F7}">
      <dsp:nvSpPr>
        <dsp:cNvPr id="0" name=""/>
        <dsp:cNvSpPr/>
      </dsp:nvSpPr>
      <dsp:spPr>
        <a:xfrm>
          <a:off x="7949362" y="319418"/>
          <a:ext cx="1887187" cy="188718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2F8678C-FD48-47F8-88CE-361209FBE453}">
      <dsp:nvSpPr>
        <dsp:cNvPr id="0" name=""/>
        <dsp:cNvSpPr/>
      </dsp:nvSpPr>
      <dsp:spPr>
        <a:xfrm>
          <a:off x="8351550" y="72160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D10D34B-BBAA-4CD2-BFF9-B09A80453F8B}">
      <dsp:nvSpPr>
        <dsp:cNvPr id="0" name=""/>
        <dsp:cNvSpPr/>
      </dsp:nvSpPr>
      <dsp:spPr>
        <a:xfrm>
          <a:off x="7346081" y="2794419"/>
          <a:ext cx="3093750"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977900">
            <a:lnSpc>
              <a:spcPct val="90000"/>
            </a:lnSpc>
            <a:spcBef>
              <a:spcPct val="0"/>
            </a:spcBef>
            <a:spcAft>
              <a:spcPct val="35000"/>
            </a:spcAft>
            <a:defRPr cap="all"/>
          </a:pPr>
          <a:r>
            <a:rPr lang="en-US" sz="2200" kern="1200" cap="none" baseline="0"/>
            <a:t>Let’s explore as a group!</a:t>
          </a:r>
        </a:p>
      </dsp:txBody>
      <dsp:txXfrm>
        <a:off x="7346081" y="2794419"/>
        <a:ext cx="3093750" cy="123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7748E-EE6A-4E99-AFC6-D4892431CC0B}">
      <dsp:nvSpPr>
        <dsp:cNvPr id="0" name=""/>
        <dsp:cNvSpPr/>
      </dsp:nvSpPr>
      <dsp:spPr>
        <a:xfrm>
          <a:off x="679050" y="235043"/>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243AB55-AA6D-4228-B7DC-D975B3DFDA7E}">
      <dsp:nvSpPr>
        <dsp:cNvPr id="0" name=""/>
        <dsp:cNvSpPr/>
      </dsp:nvSpPr>
      <dsp:spPr>
        <a:xfrm>
          <a:off x="1081237" y="637231"/>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1BDB8A6-5342-4ADC-868D-1AB00D4B7571}">
      <dsp:nvSpPr>
        <dsp:cNvPr id="0" name=""/>
        <dsp:cNvSpPr/>
      </dsp:nvSpPr>
      <dsp:spPr>
        <a:xfrm>
          <a:off x="75768" y="2710044"/>
          <a:ext cx="3093750" cy="140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cap="none" baseline="0" dirty="0"/>
            <a:t>Identify the strengths you possess on the outside and your needs on the inside of the large circle for each domain.</a:t>
          </a:r>
        </a:p>
      </dsp:txBody>
      <dsp:txXfrm>
        <a:off x="75768" y="2710044"/>
        <a:ext cx="3093750" cy="1406250"/>
      </dsp:txXfrm>
    </dsp:sp>
    <dsp:sp modelId="{703DA09E-7CB2-471F-A6E7-CFF0D5373CEE}">
      <dsp:nvSpPr>
        <dsp:cNvPr id="0" name=""/>
        <dsp:cNvSpPr/>
      </dsp:nvSpPr>
      <dsp:spPr>
        <a:xfrm>
          <a:off x="4314206" y="235043"/>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720417B-02CF-479F-82D6-E34C3F4B1F73}">
      <dsp:nvSpPr>
        <dsp:cNvPr id="0" name=""/>
        <dsp:cNvSpPr/>
      </dsp:nvSpPr>
      <dsp:spPr>
        <a:xfrm>
          <a:off x="4716393" y="637231"/>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BF11C92-290F-4591-9227-8BAE5733EE34}">
      <dsp:nvSpPr>
        <dsp:cNvPr id="0" name=""/>
        <dsp:cNvSpPr/>
      </dsp:nvSpPr>
      <dsp:spPr>
        <a:xfrm>
          <a:off x="3710925" y="2710044"/>
          <a:ext cx="3093750" cy="140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cap="none" baseline="0" dirty="0"/>
            <a:t>Select the top 3 most important needs you would like to address.</a:t>
          </a:r>
        </a:p>
      </dsp:txBody>
      <dsp:txXfrm>
        <a:off x="3710925" y="2710044"/>
        <a:ext cx="3093750" cy="1406250"/>
      </dsp:txXfrm>
    </dsp:sp>
    <dsp:sp modelId="{A7400F55-70B6-43A2-B41D-4C6ACA376B4F}">
      <dsp:nvSpPr>
        <dsp:cNvPr id="0" name=""/>
        <dsp:cNvSpPr/>
      </dsp:nvSpPr>
      <dsp:spPr>
        <a:xfrm>
          <a:off x="7949362" y="235043"/>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AA5BE62-C67F-4B2A-945D-D4699313F33F}">
      <dsp:nvSpPr>
        <dsp:cNvPr id="0" name=""/>
        <dsp:cNvSpPr/>
      </dsp:nvSpPr>
      <dsp:spPr>
        <a:xfrm>
          <a:off x="8351550" y="637231"/>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8584BE4-CC92-4BF6-B504-66671B4678F9}">
      <dsp:nvSpPr>
        <dsp:cNvPr id="0" name=""/>
        <dsp:cNvSpPr/>
      </dsp:nvSpPr>
      <dsp:spPr>
        <a:xfrm>
          <a:off x="7346081" y="2710044"/>
          <a:ext cx="3093750" cy="140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cap="none" baseline="0" dirty="0"/>
            <a:t>Consider ways you might want to address these needs and why doing so is important to you.</a:t>
          </a:r>
        </a:p>
      </dsp:txBody>
      <dsp:txXfrm>
        <a:off x="7346081" y="2710044"/>
        <a:ext cx="3093750" cy="1406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E9CB8-EAE9-451A-B9AB-4D94C094E092}">
      <dsp:nvSpPr>
        <dsp:cNvPr id="0" name=""/>
        <dsp:cNvSpPr/>
      </dsp:nvSpPr>
      <dsp:spPr>
        <a:xfrm>
          <a:off x="0" y="0"/>
          <a:ext cx="3286125" cy="345757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ctr" defTabSz="1111250">
            <a:lnSpc>
              <a:spcPct val="90000"/>
            </a:lnSpc>
            <a:spcBef>
              <a:spcPct val="0"/>
            </a:spcBef>
            <a:spcAft>
              <a:spcPct val="35000"/>
            </a:spcAft>
          </a:pPr>
          <a:r>
            <a:rPr lang="en-US" sz="2500" kern="1200" dirty="0"/>
            <a:t>Using the handout, identify the areas you most want to focus on</a:t>
          </a:r>
        </a:p>
      </dsp:txBody>
      <dsp:txXfrm>
        <a:off x="0" y="1313878"/>
        <a:ext cx="3286125" cy="2074545"/>
      </dsp:txXfrm>
    </dsp:sp>
    <dsp:sp modelId="{AF86FFCB-8273-4BE0-9D09-1019FC842071}">
      <dsp:nvSpPr>
        <dsp:cNvPr id="0" name=""/>
        <dsp:cNvSpPr/>
      </dsp:nvSpPr>
      <dsp:spPr>
        <a:xfrm>
          <a:off x="1124426" y="345757"/>
          <a:ext cx="1037272" cy="103727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0870" tIns="12700" rIns="80870"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1276331" y="497662"/>
        <a:ext cx="733462" cy="733462"/>
      </dsp:txXfrm>
    </dsp:sp>
    <dsp:sp modelId="{5A6A3F9C-4AEA-4BC0-99B4-89F3ECB97285}">
      <dsp:nvSpPr>
        <dsp:cNvPr id="0" name=""/>
        <dsp:cNvSpPr/>
      </dsp:nvSpPr>
      <dsp:spPr>
        <a:xfrm>
          <a:off x="0" y="3457503"/>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F80AB89-EAEB-4DC1-88E2-B20B64E692A7}">
      <dsp:nvSpPr>
        <dsp:cNvPr id="0" name=""/>
        <dsp:cNvSpPr/>
      </dsp:nvSpPr>
      <dsp:spPr>
        <a:xfrm>
          <a:off x="3614737" y="0"/>
          <a:ext cx="3286125" cy="3457575"/>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ctr" defTabSz="1111250">
            <a:lnSpc>
              <a:spcPct val="90000"/>
            </a:lnSpc>
            <a:spcBef>
              <a:spcPct val="0"/>
            </a:spcBef>
            <a:spcAft>
              <a:spcPct val="35000"/>
            </a:spcAft>
          </a:pPr>
          <a:r>
            <a:rPr lang="en-US" sz="2500" kern="1200" dirty="0"/>
            <a:t>Describe what data you plan to collect and how you will use them</a:t>
          </a:r>
        </a:p>
      </dsp:txBody>
      <dsp:txXfrm>
        <a:off x="3614737" y="1313878"/>
        <a:ext cx="3286125" cy="2074545"/>
      </dsp:txXfrm>
    </dsp:sp>
    <dsp:sp modelId="{F4463858-F41E-43D5-AD9F-10C5473CB896}">
      <dsp:nvSpPr>
        <dsp:cNvPr id="0" name=""/>
        <dsp:cNvSpPr/>
      </dsp:nvSpPr>
      <dsp:spPr>
        <a:xfrm>
          <a:off x="4739163" y="345757"/>
          <a:ext cx="1037272" cy="1037272"/>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0870" tIns="12700" rIns="80870"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4891068" y="497662"/>
        <a:ext cx="733462" cy="733462"/>
      </dsp:txXfrm>
    </dsp:sp>
    <dsp:sp modelId="{8AE3656F-8716-410E-AB3B-0759E0B1C861}">
      <dsp:nvSpPr>
        <dsp:cNvPr id="0" name=""/>
        <dsp:cNvSpPr/>
      </dsp:nvSpPr>
      <dsp:spPr>
        <a:xfrm>
          <a:off x="3614737" y="3457503"/>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7D9B443-9A0A-4952-9340-2825C0ACFAF7}">
      <dsp:nvSpPr>
        <dsp:cNvPr id="0" name=""/>
        <dsp:cNvSpPr/>
      </dsp:nvSpPr>
      <dsp:spPr>
        <a:xfrm>
          <a:off x="7229475" y="0"/>
          <a:ext cx="3286125" cy="3457575"/>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ctr" defTabSz="1111250">
            <a:lnSpc>
              <a:spcPct val="90000"/>
            </a:lnSpc>
            <a:spcBef>
              <a:spcPct val="0"/>
            </a:spcBef>
            <a:spcAft>
              <a:spcPct val="35000"/>
            </a:spcAft>
          </a:pPr>
          <a:r>
            <a:rPr lang="en-US" sz="2500" kern="1200" dirty="0"/>
            <a:t>Identify what else you need to be successful in goal setting</a:t>
          </a:r>
        </a:p>
      </dsp:txBody>
      <dsp:txXfrm>
        <a:off x="7229475" y="1313878"/>
        <a:ext cx="3286125" cy="2074545"/>
      </dsp:txXfrm>
    </dsp:sp>
    <dsp:sp modelId="{4934CE30-79FE-4FA5-BCEF-9B843ECE175F}">
      <dsp:nvSpPr>
        <dsp:cNvPr id="0" name=""/>
        <dsp:cNvSpPr/>
      </dsp:nvSpPr>
      <dsp:spPr>
        <a:xfrm>
          <a:off x="8353901" y="345757"/>
          <a:ext cx="1037272" cy="1037272"/>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0870" tIns="12700" rIns="80870"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8505806" y="497662"/>
        <a:ext cx="733462" cy="733462"/>
      </dsp:txXfrm>
    </dsp:sp>
    <dsp:sp modelId="{CC3E604E-43AC-40B2-B973-BE863F63F4F8}">
      <dsp:nvSpPr>
        <dsp:cNvPr id="0" name=""/>
        <dsp:cNvSpPr/>
      </dsp:nvSpPr>
      <dsp:spPr>
        <a:xfrm>
          <a:off x="7229475" y="3457503"/>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2746A-241E-47B5-BCC1-7CDA0D5976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832DD5-C1CE-4755-A495-925DBDBA68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BD4FB9-F0B9-4ECF-A9CB-2CD97EA62267}"/>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5" name="Footer Placeholder 4">
            <a:extLst>
              <a:ext uri="{FF2B5EF4-FFF2-40B4-BE49-F238E27FC236}">
                <a16:creationId xmlns:a16="http://schemas.microsoft.com/office/drawing/2014/main" id="{33BF5A04-2E44-4819-A29E-2903C481E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5A80D4-0F74-4A1F-A449-5906FEB34E90}"/>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3730304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2A7A-CC02-47CB-89AA-F610FBEE02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2658B7-C27C-44F6-A5FC-B18FDDF0786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958051-F6F2-44BB-B259-E269F7A6F3F5}"/>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5" name="Footer Placeholder 4">
            <a:extLst>
              <a:ext uri="{FF2B5EF4-FFF2-40B4-BE49-F238E27FC236}">
                <a16:creationId xmlns:a16="http://schemas.microsoft.com/office/drawing/2014/main" id="{0D6AA1C2-36FF-4BF1-8549-BD924C148F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7A531-BA04-46C8-8DFF-1D2088056682}"/>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324154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50BB08-7E67-4245-B72B-29C80261DE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C36202-4E60-43B8-9EF1-881BF73C83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A9FF3-5EBF-4351-AB15-2F13A2FDC76E}"/>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5" name="Footer Placeholder 4">
            <a:extLst>
              <a:ext uri="{FF2B5EF4-FFF2-40B4-BE49-F238E27FC236}">
                <a16:creationId xmlns:a16="http://schemas.microsoft.com/office/drawing/2014/main" id="{C7290883-DA0A-4C68-9482-799847266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04F09-B985-459A-888B-B02FBC5B6868}"/>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301142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C9DCC-4F3A-43DB-8ED7-D4EC057EE9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991A4-EF38-4809-AC7E-4EB01211D0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D01FD-7E47-489A-AB42-326FDAB02FD9}"/>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5" name="Footer Placeholder 4">
            <a:extLst>
              <a:ext uri="{FF2B5EF4-FFF2-40B4-BE49-F238E27FC236}">
                <a16:creationId xmlns:a16="http://schemas.microsoft.com/office/drawing/2014/main" id="{9C5F600F-FDEB-421B-99A1-0012DC165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8F3AB0-43A1-4874-BD15-1DA1CC033979}"/>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320173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9484A-1079-4BF0-808E-37A8C48DF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130737-E8AD-4182-A5FB-84A15D70A1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853409-8A74-47D7-92AF-CF25689BB280}"/>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5" name="Footer Placeholder 4">
            <a:extLst>
              <a:ext uri="{FF2B5EF4-FFF2-40B4-BE49-F238E27FC236}">
                <a16:creationId xmlns:a16="http://schemas.microsoft.com/office/drawing/2014/main" id="{15BFE9FF-0300-4BB1-AED4-D18DB80980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D2FF4-1B4D-42BD-BAE8-A2E88E74DD21}"/>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269908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9B939-D1FF-4504-8BD7-019B831347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3F7E76-DE74-45BC-A01D-6C31FDE5A5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C987C4-0F54-406E-95B8-9179D70064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8B38EE-DAA2-4DD6-84AC-4E2484AC858C}"/>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6" name="Footer Placeholder 5">
            <a:extLst>
              <a:ext uri="{FF2B5EF4-FFF2-40B4-BE49-F238E27FC236}">
                <a16:creationId xmlns:a16="http://schemas.microsoft.com/office/drawing/2014/main" id="{65E49315-3529-4A2A-8A52-3390BF74B8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B97698-47FF-4844-BD69-F2EB3477069F}"/>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351877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DCEE-4261-4BBF-95D9-DFCEF73F64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BB99B1-A0D5-45B7-9B7B-491596F894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8FB66D-26AA-4049-85BF-36F99E562D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6B9EE0-E432-4146-847D-712ADA35CB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BF0B92-7E4C-4CE1-AC65-E5C1A1E175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36BF7B-A78F-48E6-AB06-5700D5250057}"/>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8" name="Footer Placeholder 7">
            <a:extLst>
              <a:ext uri="{FF2B5EF4-FFF2-40B4-BE49-F238E27FC236}">
                <a16:creationId xmlns:a16="http://schemas.microsoft.com/office/drawing/2014/main" id="{5E696888-2C5A-4FD8-BCAC-F207F5D7A9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F1DE73-898F-41A6-B49B-CC4952BBB31E}"/>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314658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E20B-CE0A-4C8F-85DF-24C7CADD1A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8D0DC-6495-4CD8-A37D-4D660B5DE1DF}"/>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4" name="Footer Placeholder 3">
            <a:extLst>
              <a:ext uri="{FF2B5EF4-FFF2-40B4-BE49-F238E27FC236}">
                <a16:creationId xmlns:a16="http://schemas.microsoft.com/office/drawing/2014/main" id="{756AE63F-6AFF-44A1-81F4-192E512902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0F3CC2-74BE-4D8D-BB56-630A962D3F57}"/>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198343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0AA35-5FE2-4224-8D2E-6DE16788304B}"/>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3" name="Footer Placeholder 2">
            <a:extLst>
              <a:ext uri="{FF2B5EF4-FFF2-40B4-BE49-F238E27FC236}">
                <a16:creationId xmlns:a16="http://schemas.microsoft.com/office/drawing/2014/main" id="{CC94FBD1-50C1-4832-801C-270CF9BE76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BC1C35-BDD4-4DD2-9A63-34721A771778}"/>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206387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B4E93-B0E8-4A7A-A776-D88E548CCD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45F882-7BC3-469D-84B7-D9E4F5072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53A50C-4EC7-46F3-9CF2-F1D60C5F95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53B96F-99C8-4C43-B6E8-D5673F832075}"/>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6" name="Footer Placeholder 5">
            <a:extLst>
              <a:ext uri="{FF2B5EF4-FFF2-40B4-BE49-F238E27FC236}">
                <a16:creationId xmlns:a16="http://schemas.microsoft.com/office/drawing/2014/main" id="{9ADF7267-7956-4325-8F60-9DCD3A2BF2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A6B5A2-06ED-476A-BD8D-2937EC1D1A2D}"/>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354812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00DD1-F71C-4B21-B3FF-238A45B9D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2FBF29-0DB1-4F72-BEBA-41645BD162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EA28E1-1F67-4814-A53C-6FA04A1EC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E66273-1A1B-45A1-9D39-C46B10BA2AEF}"/>
              </a:ext>
            </a:extLst>
          </p:cNvPr>
          <p:cNvSpPr>
            <a:spLocks noGrp="1"/>
          </p:cNvSpPr>
          <p:nvPr>
            <p:ph type="dt" sz="half" idx="10"/>
          </p:nvPr>
        </p:nvSpPr>
        <p:spPr/>
        <p:txBody>
          <a:bodyPr/>
          <a:lstStyle/>
          <a:p>
            <a:fld id="{DA387D80-EA38-4E6D-A0A1-0176F4EBAF49}" type="datetimeFigureOut">
              <a:rPr lang="en-US" smtClean="0"/>
              <a:t>11/16/2021</a:t>
            </a:fld>
            <a:endParaRPr lang="en-US"/>
          </a:p>
        </p:txBody>
      </p:sp>
      <p:sp>
        <p:nvSpPr>
          <p:cNvPr id="6" name="Footer Placeholder 5">
            <a:extLst>
              <a:ext uri="{FF2B5EF4-FFF2-40B4-BE49-F238E27FC236}">
                <a16:creationId xmlns:a16="http://schemas.microsoft.com/office/drawing/2014/main" id="{24D4B4F6-6E58-46FB-8E2E-2197057FE4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2E00BB-CD36-46F3-B77E-A8CDC8A5D8FA}"/>
              </a:ext>
            </a:extLst>
          </p:cNvPr>
          <p:cNvSpPr>
            <a:spLocks noGrp="1"/>
          </p:cNvSpPr>
          <p:nvPr>
            <p:ph type="sldNum" sz="quarter" idx="12"/>
          </p:nvPr>
        </p:nvSpPr>
        <p:spPr/>
        <p:txBody>
          <a:bodyPr/>
          <a:lstStyle/>
          <a:p>
            <a:fld id="{0E30EA44-97F5-4FA5-B65E-0CC8B3076C2C}" type="slidenum">
              <a:rPr lang="en-US" smtClean="0"/>
              <a:t>‹#›</a:t>
            </a:fld>
            <a:endParaRPr lang="en-US"/>
          </a:p>
        </p:txBody>
      </p:sp>
    </p:spTree>
    <p:extLst>
      <p:ext uri="{BB962C8B-B14F-4D97-AF65-F5344CB8AC3E}">
        <p14:creationId xmlns:p14="http://schemas.microsoft.com/office/powerpoint/2010/main" val="681282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AF4D5-C676-4C26-9B7D-067623154A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0C0945-CF56-4DFE-8F33-2C7076823E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2754EE-3064-4A72-AB2D-29D9331AE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387D80-EA38-4E6D-A0A1-0176F4EBAF49}" type="datetimeFigureOut">
              <a:rPr lang="en-US" smtClean="0"/>
              <a:t>11/16/2021</a:t>
            </a:fld>
            <a:endParaRPr lang="en-US"/>
          </a:p>
        </p:txBody>
      </p:sp>
      <p:sp>
        <p:nvSpPr>
          <p:cNvPr id="5" name="Footer Placeholder 4">
            <a:extLst>
              <a:ext uri="{FF2B5EF4-FFF2-40B4-BE49-F238E27FC236}">
                <a16:creationId xmlns:a16="http://schemas.microsoft.com/office/drawing/2014/main" id="{13D97FB6-E863-444C-AFA6-873F9922B0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9E2B82-7954-44E9-8393-21F03D04F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0EA44-97F5-4FA5-B65E-0CC8B3076C2C}" type="slidenum">
              <a:rPr lang="en-US" smtClean="0"/>
              <a:t>‹#›</a:t>
            </a:fld>
            <a:endParaRPr lang="en-US"/>
          </a:p>
        </p:txBody>
      </p:sp>
    </p:spTree>
    <p:extLst>
      <p:ext uri="{BB962C8B-B14F-4D97-AF65-F5344CB8AC3E}">
        <p14:creationId xmlns:p14="http://schemas.microsoft.com/office/powerpoint/2010/main" val="87673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descr="circle">
            <a:extLst>
              <a:ext uri="{FF2B5EF4-FFF2-40B4-BE49-F238E27FC236}">
                <a16:creationId xmlns:a16="http://schemas.microsoft.com/office/drawing/2014/main" id="{6DB7ADBC-26DA-450D-A8BF-E1ACCB4663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234"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descr="circle">
            <a:extLst>
              <a:ext uri="{FF2B5EF4-FFF2-40B4-BE49-F238E27FC236}">
                <a16:creationId xmlns:a16="http://schemas.microsoft.com/office/drawing/2014/main" id="{5692FB99-428A-4151-9665-80E56EF03D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9870" y="1"/>
            <a:ext cx="6069184" cy="2839783"/>
          </a:xfrm>
          <a:custGeom>
            <a:avLst/>
            <a:gdLst>
              <a:gd name="connsiteX0" fmla="*/ 0 w 6069184"/>
              <a:gd name="connsiteY0" fmla="*/ 0 h 2839783"/>
              <a:gd name="connsiteX1" fmla="*/ 6069184 w 6069184"/>
              <a:gd name="connsiteY1" fmla="*/ 0 h 2839783"/>
              <a:gd name="connsiteX2" fmla="*/ 6063824 w 6069184"/>
              <a:gd name="connsiteY2" fmla="*/ 106160 h 2839783"/>
              <a:gd name="connsiteX3" fmla="*/ 3034592 w 6069184"/>
              <a:gd name="connsiteY3" fmla="*/ 2839783 h 2839783"/>
              <a:gd name="connsiteX4" fmla="*/ 5361 w 6069184"/>
              <a:gd name="connsiteY4" fmla="*/ 106160 h 2839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9184" h="2839783">
                <a:moveTo>
                  <a:pt x="0" y="0"/>
                </a:moveTo>
                <a:lnTo>
                  <a:pt x="6069184" y="0"/>
                </a:lnTo>
                <a:lnTo>
                  <a:pt x="6063824" y="106160"/>
                </a:lnTo>
                <a:cubicBezTo>
                  <a:pt x="5907892" y="1641596"/>
                  <a:pt x="4611168" y="2839783"/>
                  <a:pt x="3034592" y="2839783"/>
                </a:cubicBezTo>
                <a:cubicBezTo>
                  <a:pt x="1458016" y="2839783"/>
                  <a:pt x="161293" y="1641596"/>
                  <a:pt x="5361" y="106160"/>
                </a:cubicBezTo>
                <a:close/>
              </a:path>
            </a:pathLst>
          </a:custGeom>
          <a:solidFill>
            <a:srgbClr val="E3411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descr="circle">
            <a:extLst>
              <a:ext uri="{FF2B5EF4-FFF2-40B4-BE49-F238E27FC236}">
                <a16:creationId xmlns:a16="http://schemas.microsoft.com/office/drawing/2014/main" id="{5E3C0EDB-60D3-4CEF-8B80-C6D01E08DE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6216"/>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descr="circle">
            <a:extLst>
              <a:ext uri="{FF2B5EF4-FFF2-40B4-BE49-F238E27FC236}">
                <a16:creationId xmlns:a16="http://schemas.microsoft.com/office/drawing/2014/main" id="{4B306978-A26E-4AC4-9EAA-BD29BD476A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20244"/>
            <a:ext cx="5001415" cy="3733214"/>
          </a:xfrm>
          <a:custGeom>
            <a:avLst/>
            <a:gdLst>
              <a:gd name="connsiteX0" fmla="*/ 1956463 w 5001415"/>
              <a:gd name="connsiteY0" fmla="*/ 0 h 3733214"/>
              <a:gd name="connsiteX1" fmla="*/ 5001415 w 5001415"/>
              <a:gd name="connsiteY1" fmla="*/ 3044952 h 3733214"/>
              <a:gd name="connsiteX2" fmla="*/ 4939553 w 5001415"/>
              <a:gd name="connsiteY2" fmla="*/ 3658617 h 3733214"/>
              <a:gd name="connsiteX3" fmla="*/ 4920372 w 5001415"/>
              <a:gd name="connsiteY3" fmla="*/ 3733214 h 3733214"/>
              <a:gd name="connsiteX4" fmla="*/ 0 w 5001415"/>
              <a:gd name="connsiteY4" fmla="*/ 3733214 h 3733214"/>
              <a:gd name="connsiteX5" fmla="*/ 0 w 5001415"/>
              <a:gd name="connsiteY5" fmla="*/ 713124 h 3733214"/>
              <a:gd name="connsiteX6" fmla="*/ 19591 w 5001415"/>
              <a:gd name="connsiteY6" fmla="*/ 695319 h 3733214"/>
              <a:gd name="connsiteX7" fmla="*/ 1956463 w 5001415"/>
              <a:gd name="connsiteY7" fmla="*/ 0 h 3733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1415" h="3733214">
                <a:moveTo>
                  <a:pt x="1956463" y="0"/>
                </a:moveTo>
                <a:cubicBezTo>
                  <a:pt x="3638144" y="0"/>
                  <a:pt x="5001415" y="1363271"/>
                  <a:pt x="5001415" y="3044952"/>
                </a:cubicBezTo>
                <a:cubicBezTo>
                  <a:pt x="5001415" y="3255162"/>
                  <a:pt x="4980114" y="3460397"/>
                  <a:pt x="4939553" y="3658617"/>
                </a:cubicBezTo>
                <a:lnTo>
                  <a:pt x="4920372" y="3733214"/>
                </a:lnTo>
                <a:lnTo>
                  <a:pt x="0" y="3733214"/>
                </a:lnTo>
                <a:lnTo>
                  <a:pt x="0" y="713124"/>
                </a:lnTo>
                <a:lnTo>
                  <a:pt x="19591" y="695319"/>
                </a:lnTo>
                <a:cubicBezTo>
                  <a:pt x="545938" y="260939"/>
                  <a:pt x="1220728" y="0"/>
                  <a:pt x="195646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descr="circle">
            <a:extLst>
              <a:ext uri="{FF2B5EF4-FFF2-40B4-BE49-F238E27FC236}">
                <a16:creationId xmlns:a16="http://schemas.microsoft.com/office/drawing/2014/main" id="{40C269CE-FB56-4D68-8CFB-1CFD5F3505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837" y="495702"/>
            <a:ext cx="6428625" cy="6357756"/>
          </a:xfrm>
          <a:custGeom>
            <a:avLst/>
            <a:gdLst>
              <a:gd name="connsiteX0" fmla="*/ 4279392 w 6428625"/>
              <a:gd name="connsiteY0" fmla="*/ 0 h 6357756"/>
              <a:gd name="connsiteX1" fmla="*/ 6319204 w 6428625"/>
              <a:gd name="connsiteY1" fmla="*/ 516500 h 6357756"/>
              <a:gd name="connsiteX2" fmla="*/ 6428625 w 6428625"/>
              <a:gd name="connsiteY2" fmla="*/ 579415 h 6357756"/>
              <a:gd name="connsiteX3" fmla="*/ 6428625 w 6428625"/>
              <a:gd name="connsiteY3" fmla="*/ 6357756 h 6357756"/>
              <a:gd name="connsiteX4" fmla="*/ 539921 w 6428625"/>
              <a:gd name="connsiteY4" fmla="*/ 6357756 h 6357756"/>
              <a:gd name="connsiteX5" fmla="*/ 516500 w 6428625"/>
              <a:gd name="connsiteY5" fmla="*/ 6319205 h 6357756"/>
              <a:gd name="connsiteX6" fmla="*/ 0 w 6428625"/>
              <a:gd name="connsiteY6" fmla="*/ 4279392 h 6357756"/>
              <a:gd name="connsiteX7" fmla="*/ 4279392 w 6428625"/>
              <a:gd name="connsiteY7" fmla="*/ 0 h 6357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28625" h="6357756">
                <a:moveTo>
                  <a:pt x="4279392" y="0"/>
                </a:moveTo>
                <a:cubicBezTo>
                  <a:pt x="5017968" y="0"/>
                  <a:pt x="5712843" y="187105"/>
                  <a:pt x="6319204" y="516500"/>
                </a:cubicBezTo>
                <a:lnTo>
                  <a:pt x="6428625" y="579415"/>
                </a:lnTo>
                <a:lnTo>
                  <a:pt x="6428625" y="6357756"/>
                </a:lnTo>
                <a:lnTo>
                  <a:pt x="539921" y="6357756"/>
                </a:lnTo>
                <a:lnTo>
                  <a:pt x="516500" y="6319205"/>
                </a:lnTo>
                <a:cubicBezTo>
                  <a:pt x="187105" y="5712844"/>
                  <a:pt x="0" y="5017968"/>
                  <a:pt x="0" y="4279392"/>
                </a:cubicBezTo>
                <a:cubicBezTo>
                  <a:pt x="0" y="1915949"/>
                  <a:pt x="1915949" y="0"/>
                  <a:pt x="4279392"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descr="circle">
            <a:extLst>
              <a:ext uri="{FF2B5EF4-FFF2-40B4-BE49-F238E27FC236}">
                <a16:creationId xmlns:a16="http://schemas.microsoft.com/office/drawing/2014/main" id="{A6ED7E7F-75F7-4581-A930-C4DEBC2A84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4429" y="660294"/>
            <a:ext cx="6264033" cy="6193164"/>
          </a:xfrm>
          <a:custGeom>
            <a:avLst/>
            <a:gdLst>
              <a:gd name="connsiteX0" fmla="*/ 4114800 w 6264033"/>
              <a:gd name="connsiteY0" fmla="*/ 0 h 6193164"/>
              <a:gd name="connsiteX1" fmla="*/ 6248473 w 6264033"/>
              <a:gd name="connsiteY1" fmla="*/ 595714 h 6193164"/>
              <a:gd name="connsiteX2" fmla="*/ 6264033 w 6264033"/>
              <a:gd name="connsiteY2" fmla="*/ 605689 h 6193164"/>
              <a:gd name="connsiteX3" fmla="*/ 6264033 w 6264033"/>
              <a:gd name="connsiteY3" fmla="*/ 6193164 h 6193164"/>
              <a:gd name="connsiteX4" fmla="*/ 567718 w 6264033"/>
              <a:gd name="connsiteY4" fmla="*/ 6193164 h 6193164"/>
              <a:gd name="connsiteX5" fmla="*/ 496635 w 6264033"/>
              <a:gd name="connsiteY5" fmla="*/ 6076158 h 6193164"/>
              <a:gd name="connsiteX6" fmla="*/ 0 w 6264033"/>
              <a:gd name="connsiteY6" fmla="*/ 4114800 h 6193164"/>
              <a:gd name="connsiteX7" fmla="*/ 4114800 w 6264033"/>
              <a:gd name="connsiteY7" fmla="*/ 0 h 619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4033" h="6193164">
                <a:moveTo>
                  <a:pt x="4114800" y="0"/>
                </a:moveTo>
                <a:cubicBezTo>
                  <a:pt x="4895986" y="0"/>
                  <a:pt x="5626328" y="217689"/>
                  <a:pt x="6248473" y="595714"/>
                </a:cubicBezTo>
                <a:lnTo>
                  <a:pt x="6264033" y="605689"/>
                </a:lnTo>
                <a:lnTo>
                  <a:pt x="6264033" y="6193164"/>
                </a:lnTo>
                <a:lnTo>
                  <a:pt x="567718" y="6193164"/>
                </a:lnTo>
                <a:lnTo>
                  <a:pt x="496635" y="6076158"/>
                </a:lnTo>
                <a:cubicBezTo>
                  <a:pt x="179909" y="5493119"/>
                  <a:pt x="0" y="4824969"/>
                  <a:pt x="0" y="4114800"/>
                </a:cubicBezTo>
                <a:cubicBezTo>
                  <a:pt x="0" y="1842259"/>
                  <a:pt x="1842259" y="0"/>
                  <a:pt x="41148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193EBBD-E4BA-492A-B576-F54CE2B94F2A}"/>
              </a:ext>
            </a:extLst>
          </p:cNvPr>
          <p:cNvSpPr>
            <a:spLocks noGrp="1"/>
          </p:cNvSpPr>
          <p:nvPr>
            <p:ph type="ctrTitle"/>
          </p:nvPr>
        </p:nvSpPr>
        <p:spPr>
          <a:xfrm>
            <a:off x="6789743" y="2530063"/>
            <a:ext cx="4996329" cy="1936752"/>
          </a:xfrm>
        </p:spPr>
        <p:txBody>
          <a:bodyPr>
            <a:normAutofit/>
          </a:bodyPr>
          <a:lstStyle/>
          <a:p>
            <a:r>
              <a:rPr lang="en-US" sz="4200" b="1" dirty="0">
                <a:solidFill>
                  <a:srgbClr val="FFFFFF"/>
                </a:solidFill>
              </a:rPr>
              <a:t>Supporting Student Wellness in </a:t>
            </a:r>
            <a:r>
              <a:rPr lang="en-US" sz="4200" b="1" dirty="0" err="1">
                <a:solidFill>
                  <a:srgbClr val="FFFFFF"/>
                </a:solidFill>
              </a:rPr>
              <a:t>FYSS</a:t>
            </a:r>
            <a:r>
              <a:rPr lang="en-US" sz="4200" b="1" dirty="0">
                <a:solidFill>
                  <a:srgbClr val="FFFFFF"/>
                </a:solidFill>
              </a:rPr>
              <a:t> 1500</a:t>
            </a:r>
          </a:p>
        </p:txBody>
      </p:sp>
      <p:sp>
        <p:nvSpPr>
          <p:cNvPr id="3" name="Subtitle 2">
            <a:extLst>
              <a:ext uri="{FF2B5EF4-FFF2-40B4-BE49-F238E27FC236}">
                <a16:creationId xmlns:a16="http://schemas.microsoft.com/office/drawing/2014/main" id="{AFB299E1-8A65-488C-BF8C-5358F2CC4D62}"/>
              </a:ext>
            </a:extLst>
          </p:cNvPr>
          <p:cNvSpPr>
            <a:spLocks noGrp="1"/>
          </p:cNvSpPr>
          <p:nvPr>
            <p:ph type="subTitle" idx="1"/>
          </p:nvPr>
        </p:nvSpPr>
        <p:spPr>
          <a:xfrm>
            <a:off x="6789743" y="4632160"/>
            <a:ext cx="4996328" cy="1068293"/>
          </a:xfrm>
        </p:spPr>
        <p:txBody>
          <a:bodyPr>
            <a:normAutofit fontScale="92500"/>
          </a:bodyPr>
          <a:lstStyle/>
          <a:p>
            <a:r>
              <a:rPr lang="en-US" dirty="0">
                <a:solidFill>
                  <a:srgbClr val="FFFFFF"/>
                </a:solidFill>
              </a:rPr>
              <a:t>Amy E. Williams &amp; Kristin Bruns</a:t>
            </a:r>
          </a:p>
          <a:p>
            <a:r>
              <a:rPr lang="en-US" dirty="0">
                <a:solidFill>
                  <a:srgbClr val="FFFFFF"/>
                </a:solidFill>
              </a:rPr>
              <a:t>aewilliams02@ysu.edu/kbruns@ysu.edu</a:t>
            </a:r>
          </a:p>
        </p:txBody>
      </p:sp>
    </p:spTree>
    <p:extLst>
      <p:ext uri="{BB962C8B-B14F-4D97-AF65-F5344CB8AC3E}">
        <p14:creationId xmlns:p14="http://schemas.microsoft.com/office/powerpoint/2010/main" val="39831475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35C5-76D3-44D6-A86B-5F77DDF77915}"/>
              </a:ext>
            </a:extLst>
          </p:cNvPr>
          <p:cNvSpPr>
            <a:spLocks noGrp="1"/>
          </p:cNvSpPr>
          <p:nvPr>
            <p:ph type="title"/>
          </p:nvPr>
        </p:nvSpPr>
        <p:spPr>
          <a:xfrm>
            <a:off x="838200" y="365125"/>
            <a:ext cx="10515600" cy="1325563"/>
          </a:xfrm>
        </p:spPr>
        <p:txBody>
          <a:bodyPr>
            <a:normAutofit/>
          </a:bodyPr>
          <a:lstStyle/>
          <a:p>
            <a:pPr algn="ctr"/>
            <a:r>
              <a:rPr lang="en-US" b="1" dirty="0"/>
              <a:t>What are your wellness strengths and needs?</a:t>
            </a:r>
          </a:p>
        </p:txBody>
      </p:sp>
      <p:graphicFrame>
        <p:nvGraphicFramePr>
          <p:cNvPr id="5" name="Content Placeholder 2" descr="chart">
            <a:extLst>
              <a:ext uri="{FF2B5EF4-FFF2-40B4-BE49-F238E27FC236}">
                <a16:creationId xmlns:a16="http://schemas.microsoft.com/office/drawing/2014/main" id="{C82D5D3A-E634-4750-8F9E-BF1FA3704034}"/>
              </a:ext>
            </a:extLst>
          </p:cNvPr>
          <p:cNvGraphicFramePr>
            <a:graphicFrameLocks noGrp="1"/>
          </p:cNvGraphicFramePr>
          <p:nvPr>
            <p:ph idx="1"/>
            <p:extLst>
              <p:ext uri="{D42A27DB-BD31-4B8C-83A1-F6EECF244321}">
                <p14:modId xmlns:p14="http://schemas.microsoft.com/office/powerpoint/2010/main" val="17868073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427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descr="rectangle">
            <a:extLst>
              <a:ext uri="{FF2B5EF4-FFF2-40B4-BE49-F238E27FC236}">
                <a16:creationId xmlns:a16="http://schemas.microsoft.com/office/drawing/2014/main" id="{96918796-2918-40D6-BE3A-4600C47FC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62D02D-A0C6-45F7-8334-29F9F1545F45}"/>
              </a:ext>
            </a:extLst>
          </p:cNvPr>
          <p:cNvSpPr>
            <a:spLocks noGrp="1"/>
          </p:cNvSpPr>
          <p:nvPr>
            <p:ph type="title"/>
          </p:nvPr>
        </p:nvSpPr>
        <p:spPr>
          <a:xfrm>
            <a:off x="838200" y="672747"/>
            <a:ext cx="10515600" cy="715556"/>
          </a:xfrm>
        </p:spPr>
        <p:txBody>
          <a:bodyPr>
            <a:normAutofit/>
          </a:bodyPr>
          <a:lstStyle/>
          <a:p>
            <a:pPr algn="ctr"/>
            <a:r>
              <a:rPr lang="en-US" sz="3200" b="1" dirty="0">
                <a:solidFill>
                  <a:schemeClr val="bg1"/>
                </a:solidFill>
              </a:rPr>
              <a:t>Preparing to Plan</a:t>
            </a:r>
          </a:p>
        </p:txBody>
      </p:sp>
      <p:graphicFrame>
        <p:nvGraphicFramePr>
          <p:cNvPr id="5" name="Content Placeholder 2" descr="chart">
            <a:extLst>
              <a:ext uri="{FF2B5EF4-FFF2-40B4-BE49-F238E27FC236}">
                <a16:creationId xmlns:a16="http://schemas.microsoft.com/office/drawing/2014/main" id="{E028CC42-3D3E-421D-B90A-F03C8849F015}"/>
              </a:ext>
            </a:extLst>
          </p:cNvPr>
          <p:cNvGraphicFramePr>
            <a:graphicFrameLocks noGrp="1"/>
          </p:cNvGraphicFramePr>
          <p:nvPr>
            <p:ph idx="1"/>
            <p:extLst>
              <p:ext uri="{D42A27DB-BD31-4B8C-83A1-F6EECF244321}">
                <p14:modId xmlns:p14="http://schemas.microsoft.com/office/powerpoint/2010/main" val="1086969563"/>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627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6CDD-0491-43A2-9B5C-6F76272BF1BC}"/>
              </a:ext>
            </a:extLst>
          </p:cNvPr>
          <p:cNvSpPr>
            <a:spLocks noGrp="1"/>
          </p:cNvSpPr>
          <p:nvPr>
            <p:ph type="title"/>
          </p:nvPr>
        </p:nvSpPr>
        <p:spPr>
          <a:xfrm>
            <a:off x="1136428" y="627564"/>
            <a:ext cx="7474172" cy="1325563"/>
          </a:xfrm>
        </p:spPr>
        <p:txBody>
          <a:bodyPr>
            <a:normAutofit/>
          </a:bodyPr>
          <a:lstStyle/>
          <a:p>
            <a:r>
              <a:rPr lang="en-US" b="1" dirty="0"/>
              <a:t>Setting SMART Goals</a:t>
            </a:r>
          </a:p>
        </p:txBody>
      </p:sp>
      <p:sp>
        <p:nvSpPr>
          <p:cNvPr id="3" name="Content Placeholder 2">
            <a:extLst>
              <a:ext uri="{FF2B5EF4-FFF2-40B4-BE49-F238E27FC236}">
                <a16:creationId xmlns:a16="http://schemas.microsoft.com/office/drawing/2014/main" id="{9B45716C-9D8F-4DB2-86E2-80C97FA25B01}"/>
              </a:ext>
            </a:extLst>
          </p:cNvPr>
          <p:cNvSpPr>
            <a:spLocks noGrp="1"/>
          </p:cNvSpPr>
          <p:nvPr>
            <p:ph idx="1"/>
          </p:nvPr>
        </p:nvSpPr>
        <p:spPr>
          <a:xfrm>
            <a:off x="494271" y="2278173"/>
            <a:ext cx="8458182" cy="3450613"/>
          </a:xfrm>
        </p:spPr>
        <p:txBody>
          <a:bodyPr anchor="ctr">
            <a:normAutofit fontScale="92500" lnSpcReduction="20000"/>
          </a:bodyPr>
          <a:lstStyle/>
          <a:p>
            <a:r>
              <a:rPr lang="en-US" dirty="0"/>
              <a:t>Goals that are </a:t>
            </a:r>
            <a:r>
              <a:rPr lang="en-US" b="1" dirty="0"/>
              <a:t>S</a:t>
            </a:r>
            <a:r>
              <a:rPr lang="en-US" dirty="0"/>
              <a:t>pecific, </a:t>
            </a:r>
            <a:r>
              <a:rPr lang="en-US" b="1" dirty="0"/>
              <a:t>M</a:t>
            </a:r>
            <a:r>
              <a:rPr lang="en-US" dirty="0"/>
              <a:t>easurable, </a:t>
            </a:r>
            <a:r>
              <a:rPr lang="en-US" b="1" dirty="0"/>
              <a:t>A</a:t>
            </a:r>
            <a:r>
              <a:rPr lang="en-US" dirty="0"/>
              <a:t>chievable, </a:t>
            </a:r>
            <a:r>
              <a:rPr lang="en-US" b="1" dirty="0"/>
              <a:t>R</a:t>
            </a:r>
            <a:r>
              <a:rPr lang="en-US" dirty="0"/>
              <a:t>ewarding</a:t>
            </a:r>
            <a:r>
              <a:rPr lang="en-US" b="1" dirty="0"/>
              <a:t>/R</a:t>
            </a:r>
            <a:r>
              <a:rPr lang="en-US" dirty="0"/>
              <a:t>ealistic, and </a:t>
            </a:r>
            <a:r>
              <a:rPr lang="en-US" b="1" dirty="0"/>
              <a:t>T</a:t>
            </a:r>
            <a:r>
              <a:rPr lang="en-US" dirty="0"/>
              <a:t>ime-based are more likely to lead to success (e.g., I will read 10 pages of my Biology textbook each night at 8 pm for the next 7 days to prepare to pass my test on Friday)</a:t>
            </a:r>
          </a:p>
          <a:p>
            <a:r>
              <a:rPr lang="en-US" dirty="0"/>
              <a:t>Take time now to set a SMART goal, explore potential obstacles and how you will address them, and identify a plan for action</a:t>
            </a:r>
          </a:p>
          <a:p>
            <a:r>
              <a:rPr lang="en-US" dirty="0"/>
              <a:t>Share your goal and plan with another person to promote support and accountability</a:t>
            </a:r>
          </a:p>
        </p:txBody>
      </p:sp>
      <p:sp>
        <p:nvSpPr>
          <p:cNvPr id="10" name="Rectangle 9" descr="rectangle">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descr="oval">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ullseye">
            <a:extLst>
              <a:ext uri="{FF2B5EF4-FFF2-40B4-BE49-F238E27FC236}">
                <a16:creationId xmlns:a16="http://schemas.microsoft.com/office/drawing/2014/main" id="{536FA822-6D26-47AE-A406-06D31E7AA4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156576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4B396-78F9-495F-B5BB-6274A08F498F}"/>
              </a:ext>
            </a:extLst>
          </p:cNvPr>
          <p:cNvSpPr>
            <a:spLocks noGrp="1"/>
          </p:cNvSpPr>
          <p:nvPr>
            <p:ph type="title"/>
          </p:nvPr>
        </p:nvSpPr>
        <p:spPr>
          <a:xfrm>
            <a:off x="308540" y="365125"/>
            <a:ext cx="11589880" cy="986841"/>
          </a:xfrm>
        </p:spPr>
        <p:txBody>
          <a:bodyPr>
            <a:normAutofit/>
          </a:bodyPr>
          <a:lstStyle/>
          <a:p>
            <a:pPr algn="ctr"/>
            <a:r>
              <a:rPr lang="en-US" sz="4000" b="1" dirty="0"/>
              <a:t>Learning Goals for </a:t>
            </a:r>
            <a:r>
              <a:rPr lang="en-US" sz="4000" b="1" dirty="0" err="1"/>
              <a:t>FYSS</a:t>
            </a:r>
            <a:r>
              <a:rPr lang="en-US" sz="4000" b="1" dirty="0"/>
              <a:t> and Connection to Wellness </a:t>
            </a:r>
          </a:p>
        </p:txBody>
      </p:sp>
      <p:sp>
        <p:nvSpPr>
          <p:cNvPr id="3" name="Content Placeholder 2">
            <a:extLst>
              <a:ext uri="{FF2B5EF4-FFF2-40B4-BE49-F238E27FC236}">
                <a16:creationId xmlns:a16="http://schemas.microsoft.com/office/drawing/2014/main" id="{22E98ED7-866C-4151-BC26-0A59C01FE860}"/>
              </a:ext>
            </a:extLst>
          </p:cNvPr>
          <p:cNvSpPr>
            <a:spLocks noGrp="1"/>
          </p:cNvSpPr>
          <p:nvPr>
            <p:ph idx="1"/>
          </p:nvPr>
        </p:nvSpPr>
        <p:spPr>
          <a:xfrm>
            <a:off x="381467" y="1373092"/>
            <a:ext cx="11359878" cy="2399393"/>
          </a:xfrm>
        </p:spPr>
        <p:txBody>
          <a:bodyPr>
            <a:normAutofit fontScale="85000" lnSpcReduction="20000"/>
          </a:bodyPr>
          <a:lstStyle/>
          <a:p>
            <a:pPr marL="0" marR="0" lvl="0" indent="0">
              <a:lnSpc>
                <a:spcPct val="107000"/>
              </a:lnSpc>
              <a:spcBef>
                <a:spcPts val="0"/>
              </a:spcBef>
              <a:spcAft>
                <a:spcPts val="0"/>
              </a:spcAft>
              <a:buSzPts val="1000"/>
              <a:buNone/>
              <a:tabLst>
                <a:tab pos="457200" algn="l"/>
              </a:tabLst>
            </a:pPr>
            <a:r>
              <a:rPr lang="en-US" sz="2400" b="1"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rPr>
              <a:t>Work with a partner to identify which domain(s) of the Indivisible Self are addressed in the following learning goals (listed below).  Then, discuss how you might connect your learning activities in these areas to information/ideas you’ve learned today.</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endParaRPr lang="en-US" sz="1800"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rPr>
              <a:t>Use information provided on course syllabi to assess their workload</a:t>
            </a:r>
            <a:endParaRPr lang="en-US"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rPr>
              <a:t>Assess their study habits and workload to maintain a realistic and effective study plan</a:t>
            </a:r>
            <a:endParaRPr lang="en-US"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rPr>
              <a:t>Use information on course syllabi to monitor their overall grade performance in each class</a:t>
            </a:r>
            <a:endParaRPr lang="en-US"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rPr>
              <a:t>Apply principles of mindset theory in order to overcome setbacks and challenges</a:t>
            </a:r>
            <a:endParaRPr lang="en-US"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rPr>
              <a:t>Know standards for good academic standing and financial aid eligibility, and how to calculate a grade point average</a:t>
            </a:r>
            <a:endParaRPr lang="en-US"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201F1E"/>
                </a:solidFill>
                <a:effectLst/>
                <a:latin typeface="Franklin Gothic Book" panose="020B0503020102020204" pitchFamily="34" charset="0"/>
                <a:ea typeface="Times New Roman" panose="02020603050405020304" pitchFamily="18" charset="0"/>
                <a:cs typeface="Calibri" panose="020F0502020204030204" pitchFamily="34" charset="0"/>
              </a:rPr>
              <a:t>Understand and follow their curriculum sheet, four year play, and academic progress requirements for their major</a:t>
            </a:r>
            <a:endParaRPr lang="en-US"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graphicFrame>
        <p:nvGraphicFramePr>
          <p:cNvPr id="4" name="Table 4" descr="table">
            <a:extLst>
              <a:ext uri="{FF2B5EF4-FFF2-40B4-BE49-F238E27FC236}">
                <a16:creationId xmlns:a16="http://schemas.microsoft.com/office/drawing/2014/main" id="{A4EB26C1-2AA2-42C2-9645-8CD69F323238}"/>
              </a:ext>
            </a:extLst>
          </p:cNvPr>
          <p:cNvGraphicFramePr>
            <a:graphicFrameLocks noGrp="1"/>
          </p:cNvGraphicFramePr>
          <p:nvPr>
            <p:extLst>
              <p:ext uri="{D42A27DB-BD31-4B8C-83A1-F6EECF244321}">
                <p14:modId xmlns:p14="http://schemas.microsoft.com/office/powerpoint/2010/main" val="2192664480"/>
              </p:ext>
            </p:extLst>
          </p:nvPr>
        </p:nvGraphicFramePr>
        <p:xfrm>
          <a:off x="381467" y="3967615"/>
          <a:ext cx="11298170" cy="2399394"/>
        </p:xfrm>
        <a:graphic>
          <a:graphicData uri="http://schemas.openxmlformats.org/drawingml/2006/table">
            <a:tbl>
              <a:tblPr firstRow="1" bandRow="1">
                <a:tableStyleId>{5C22544A-7EE6-4342-B048-85BDC9FD1C3A}</a:tableStyleId>
              </a:tblPr>
              <a:tblGrid>
                <a:gridCol w="2259634">
                  <a:extLst>
                    <a:ext uri="{9D8B030D-6E8A-4147-A177-3AD203B41FA5}">
                      <a16:colId xmlns:a16="http://schemas.microsoft.com/office/drawing/2014/main" val="3451475867"/>
                    </a:ext>
                  </a:extLst>
                </a:gridCol>
                <a:gridCol w="2259634">
                  <a:extLst>
                    <a:ext uri="{9D8B030D-6E8A-4147-A177-3AD203B41FA5}">
                      <a16:colId xmlns:a16="http://schemas.microsoft.com/office/drawing/2014/main" val="1519236126"/>
                    </a:ext>
                  </a:extLst>
                </a:gridCol>
                <a:gridCol w="2259634">
                  <a:extLst>
                    <a:ext uri="{9D8B030D-6E8A-4147-A177-3AD203B41FA5}">
                      <a16:colId xmlns:a16="http://schemas.microsoft.com/office/drawing/2014/main" val="808033379"/>
                    </a:ext>
                  </a:extLst>
                </a:gridCol>
                <a:gridCol w="2259634">
                  <a:extLst>
                    <a:ext uri="{9D8B030D-6E8A-4147-A177-3AD203B41FA5}">
                      <a16:colId xmlns:a16="http://schemas.microsoft.com/office/drawing/2014/main" val="1720929915"/>
                    </a:ext>
                  </a:extLst>
                </a:gridCol>
                <a:gridCol w="2259634">
                  <a:extLst>
                    <a:ext uri="{9D8B030D-6E8A-4147-A177-3AD203B41FA5}">
                      <a16:colId xmlns:a16="http://schemas.microsoft.com/office/drawing/2014/main" val="3246936368"/>
                    </a:ext>
                  </a:extLst>
                </a:gridCol>
              </a:tblGrid>
              <a:tr h="399899">
                <a:tc>
                  <a:txBody>
                    <a:bodyPr/>
                    <a:lstStyle/>
                    <a:p>
                      <a:r>
                        <a:rPr lang="en-US" dirty="0"/>
                        <a:t>Creative</a:t>
                      </a:r>
                    </a:p>
                  </a:txBody>
                  <a:tcPr/>
                </a:tc>
                <a:tc>
                  <a:txBody>
                    <a:bodyPr/>
                    <a:lstStyle/>
                    <a:p>
                      <a:r>
                        <a:rPr lang="en-US" dirty="0"/>
                        <a:t>Coping</a:t>
                      </a:r>
                    </a:p>
                  </a:txBody>
                  <a:tcPr/>
                </a:tc>
                <a:tc>
                  <a:txBody>
                    <a:bodyPr/>
                    <a:lstStyle/>
                    <a:p>
                      <a:r>
                        <a:rPr lang="en-US" dirty="0"/>
                        <a:t>Social</a:t>
                      </a:r>
                    </a:p>
                  </a:txBody>
                  <a:tcPr/>
                </a:tc>
                <a:tc>
                  <a:txBody>
                    <a:bodyPr/>
                    <a:lstStyle/>
                    <a:p>
                      <a:r>
                        <a:rPr lang="en-US" dirty="0"/>
                        <a:t>Essential</a:t>
                      </a:r>
                    </a:p>
                  </a:txBody>
                  <a:tcPr/>
                </a:tc>
                <a:tc>
                  <a:txBody>
                    <a:bodyPr/>
                    <a:lstStyle/>
                    <a:p>
                      <a:r>
                        <a:rPr lang="en-US" dirty="0"/>
                        <a:t>Physical</a:t>
                      </a:r>
                    </a:p>
                  </a:txBody>
                  <a:tcPr/>
                </a:tc>
                <a:extLst>
                  <a:ext uri="{0D108BD9-81ED-4DB2-BD59-A6C34878D82A}">
                    <a16:rowId xmlns:a16="http://schemas.microsoft.com/office/drawing/2014/main" val="2580008491"/>
                  </a:ext>
                </a:extLst>
              </a:tr>
              <a:tr h="399899">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90779667"/>
                  </a:ext>
                </a:extLst>
              </a:tr>
              <a:tr h="39989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62581976"/>
                  </a:ext>
                </a:extLst>
              </a:tr>
              <a:tr h="39989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67946882"/>
                  </a:ext>
                </a:extLst>
              </a:tr>
              <a:tr h="39989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30247536"/>
                  </a:ext>
                </a:extLst>
              </a:tr>
              <a:tr h="39989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474865361"/>
                  </a:ext>
                </a:extLst>
              </a:tr>
            </a:tbl>
          </a:graphicData>
        </a:graphic>
      </p:graphicFrame>
    </p:spTree>
    <p:extLst>
      <p:ext uri="{BB962C8B-B14F-4D97-AF65-F5344CB8AC3E}">
        <p14:creationId xmlns:p14="http://schemas.microsoft.com/office/powerpoint/2010/main" val="4064820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36A8C-2EF8-414A-ADD7-D59D88EFD131}"/>
              </a:ext>
            </a:extLst>
          </p:cNvPr>
          <p:cNvSpPr>
            <a:spLocks noGrp="1"/>
          </p:cNvSpPr>
          <p:nvPr>
            <p:ph type="title"/>
          </p:nvPr>
        </p:nvSpPr>
        <p:spPr/>
        <p:txBody>
          <a:bodyPr/>
          <a:lstStyle/>
          <a:p>
            <a:r>
              <a:rPr lang="en-US" b="1" dirty="0"/>
              <a:t>Processing the Process</a:t>
            </a:r>
          </a:p>
        </p:txBody>
      </p:sp>
      <p:sp>
        <p:nvSpPr>
          <p:cNvPr id="3" name="Content Placeholder 2">
            <a:extLst>
              <a:ext uri="{FF2B5EF4-FFF2-40B4-BE49-F238E27FC236}">
                <a16:creationId xmlns:a16="http://schemas.microsoft.com/office/drawing/2014/main" id="{B9F14B38-21B6-4A81-951B-BABE357799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89853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rectangle">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rectangle">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ink">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517E1E0-28BA-497C-9F26-49405B345BFE}"/>
              </a:ext>
            </a:extLst>
          </p:cNvPr>
          <p:cNvSpPr>
            <a:spLocks noGrp="1"/>
          </p:cNvSpPr>
          <p:nvPr>
            <p:ph type="title"/>
          </p:nvPr>
        </p:nvSpPr>
        <p:spPr>
          <a:xfrm>
            <a:off x="640079" y="2053641"/>
            <a:ext cx="3669161" cy="2760098"/>
          </a:xfrm>
        </p:spPr>
        <p:txBody>
          <a:bodyPr>
            <a:normAutofit/>
          </a:bodyPr>
          <a:lstStyle/>
          <a:p>
            <a:r>
              <a:rPr lang="en-US" b="1" dirty="0">
                <a:solidFill>
                  <a:srgbClr val="FFFFFF"/>
                </a:solidFill>
              </a:rPr>
              <a:t>In Summary…</a:t>
            </a:r>
          </a:p>
        </p:txBody>
      </p:sp>
      <p:sp>
        <p:nvSpPr>
          <p:cNvPr id="3" name="Content Placeholder 2">
            <a:extLst>
              <a:ext uri="{FF2B5EF4-FFF2-40B4-BE49-F238E27FC236}">
                <a16:creationId xmlns:a16="http://schemas.microsoft.com/office/drawing/2014/main" id="{51489923-1435-46F9-8BA1-4552F9496A73}"/>
              </a:ext>
            </a:extLst>
          </p:cNvPr>
          <p:cNvSpPr>
            <a:spLocks noGrp="1"/>
          </p:cNvSpPr>
          <p:nvPr>
            <p:ph idx="1"/>
          </p:nvPr>
        </p:nvSpPr>
        <p:spPr>
          <a:xfrm>
            <a:off x="5675870" y="801865"/>
            <a:ext cx="6326660" cy="5638203"/>
          </a:xfrm>
        </p:spPr>
        <p:txBody>
          <a:bodyPr anchor="ctr">
            <a:normAutofit fontScale="92500"/>
          </a:bodyPr>
          <a:lstStyle/>
          <a:p>
            <a:r>
              <a:rPr lang="en-US" dirty="0">
                <a:solidFill>
                  <a:srgbClr val="000000"/>
                </a:solidFill>
              </a:rPr>
              <a:t>Stress impacts the brain and body and may affect both learning and engagement (for us and students alike)</a:t>
            </a:r>
          </a:p>
          <a:p>
            <a:r>
              <a:rPr lang="en-US" dirty="0">
                <a:solidFill>
                  <a:srgbClr val="000000"/>
                </a:solidFill>
              </a:rPr>
              <a:t>Wellness is multifaceted and individualized</a:t>
            </a:r>
          </a:p>
          <a:p>
            <a:r>
              <a:rPr lang="en-US" dirty="0">
                <a:solidFill>
                  <a:srgbClr val="000000"/>
                </a:solidFill>
              </a:rPr>
              <a:t>Identifying and working toward wellness goals over time supports stress management and overall wellbeing</a:t>
            </a:r>
          </a:p>
          <a:p>
            <a:r>
              <a:rPr lang="en-US" dirty="0">
                <a:solidFill>
                  <a:srgbClr val="000000"/>
                </a:solidFill>
              </a:rPr>
              <a:t>Using a wellness framework to support student learning goals and objectives provides cohesion and supports overall coping</a:t>
            </a:r>
          </a:p>
          <a:p>
            <a:r>
              <a:rPr lang="en-US" dirty="0">
                <a:solidFill>
                  <a:srgbClr val="000000"/>
                </a:solidFill>
              </a:rPr>
              <a:t>Activities that facilitate connection, meaning-making, and personalization support learning and overall wellness</a:t>
            </a:r>
          </a:p>
        </p:txBody>
      </p:sp>
    </p:spTree>
    <p:extLst>
      <p:ext uri="{BB962C8B-B14F-4D97-AF65-F5344CB8AC3E}">
        <p14:creationId xmlns:p14="http://schemas.microsoft.com/office/powerpoint/2010/main" val="326365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descr="circle">
            <a:extLst>
              <a:ext uri="{FF2B5EF4-FFF2-40B4-BE49-F238E27FC236}">
                <a16:creationId xmlns:a16="http://schemas.microsoft.com/office/drawing/2014/main" id="{6DB7ADBC-26DA-450D-A8BF-E1ACCB4663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234"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descr="circle">
            <a:extLst>
              <a:ext uri="{FF2B5EF4-FFF2-40B4-BE49-F238E27FC236}">
                <a16:creationId xmlns:a16="http://schemas.microsoft.com/office/drawing/2014/main" id="{5692FB99-428A-4151-9665-80E56EF03D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9870" y="1"/>
            <a:ext cx="6069184" cy="2839783"/>
          </a:xfrm>
          <a:custGeom>
            <a:avLst/>
            <a:gdLst>
              <a:gd name="connsiteX0" fmla="*/ 0 w 6069184"/>
              <a:gd name="connsiteY0" fmla="*/ 0 h 2839783"/>
              <a:gd name="connsiteX1" fmla="*/ 6069184 w 6069184"/>
              <a:gd name="connsiteY1" fmla="*/ 0 h 2839783"/>
              <a:gd name="connsiteX2" fmla="*/ 6063824 w 6069184"/>
              <a:gd name="connsiteY2" fmla="*/ 106160 h 2839783"/>
              <a:gd name="connsiteX3" fmla="*/ 3034592 w 6069184"/>
              <a:gd name="connsiteY3" fmla="*/ 2839783 h 2839783"/>
              <a:gd name="connsiteX4" fmla="*/ 5361 w 6069184"/>
              <a:gd name="connsiteY4" fmla="*/ 106160 h 2839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9184" h="2839783">
                <a:moveTo>
                  <a:pt x="0" y="0"/>
                </a:moveTo>
                <a:lnTo>
                  <a:pt x="6069184" y="0"/>
                </a:lnTo>
                <a:lnTo>
                  <a:pt x="6063824" y="106160"/>
                </a:lnTo>
                <a:cubicBezTo>
                  <a:pt x="5907892" y="1641596"/>
                  <a:pt x="4611168" y="2839783"/>
                  <a:pt x="3034592" y="2839783"/>
                </a:cubicBezTo>
                <a:cubicBezTo>
                  <a:pt x="1458016" y="2839783"/>
                  <a:pt x="161293" y="1641596"/>
                  <a:pt x="5361" y="1061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descr="circle">
            <a:extLst>
              <a:ext uri="{FF2B5EF4-FFF2-40B4-BE49-F238E27FC236}">
                <a16:creationId xmlns:a16="http://schemas.microsoft.com/office/drawing/2014/main" id="{5E3C0EDB-60D3-4CEF-8B80-C6D01E08DE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6216"/>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descr="circle">
            <a:extLst>
              <a:ext uri="{FF2B5EF4-FFF2-40B4-BE49-F238E27FC236}">
                <a16:creationId xmlns:a16="http://schemas.microsoft.com/office/drawing/2014/main" id="{4B306978-A26E-4AC4-9EAA-BD29BD476A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20244"/>
            <a:ext cx="5001415" cy="3733214"/>
          </a:xfrm>
          <a:custGeom>
            <a:avLst/>
            <a:gdLst>
              <a:gd name="connsiteX0" fmla="*/ 1956463 w 5001415"/>
              <a:gd name="connsiteY0" fmla="*/ 0 h 3733214"/>
              <a:gd name="connsiteX1" fmla="*/ 5001415 w 5001415"/>
              <a:gd name="connsiteY1" fmla="*/ 3044952 h 3733214"/>
              <a:gd name="connsiteX2" fmla="*/ 4939553 w 5001415"/>
              <a:gd name="connsiteY2" fmla="*/ 3658617 h 3733214"/>
              <a:gd name="connsiteX3" fmla="*/ 4920372 w 5001415"/>
              <a:gd name="connsiteY3" fmla="*/ 3733214 h 3733214"/>
              <a:gd name="connsiteX4" fmla="*/ 0 w 5001415"/>
              <a:gd name="connsiteY4" fmla="*/ 3733214 h 3733214"/>
              <a:gd name="connsiteX5" fmla="*/ 0 w 5001415"/>
              <a:gd name="connsiteY5" fmla="*/ 713124 h 3733214"/>
              <a:gd name="connsiteX6" fmla="*/ 19591 w 5001415"/>
              <a:gd name="connsiteY6" fmla="*/ 695319 h 3733214"/>
              <a:gd name="connsiteX7" fmla="*/ 1956463 w 5001415"/>
              <a:gd name="connsiteY7" fmla="*/ 0 h 3733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1415" h="3733214">
                <a:moveTo>
                  <a:pt x="1956463" y="0"/>
                </a:moveTo>
                <a:cubicBezTo>
                  <a:pt x="3638144" y="0"/>
                  <a:pt x="5001415" y="1363271"/>
                  <a:pt x="5001415" y="3044952"/>
                </a:cubicBezTo>
                <a:cubicBezTo>
                  <a:pt x="5001415" y="3255162"/>
                  <a:pt x="4980114" y="3460397"/>
                  <a:pt x="4939553" y="3658617"/>
                </a:cubicBezTo>
                <a:lnTo>
                  <a:pt x="4920372" y="3733214"/>
                </a:lnTo>
                <a:lnTo>
                  <a:pt x="0" y="3733214"/>
                </a:lnTo>
                <a:lnTo>
                  <a:pt x="0" y="713124"/>
                </a:lnTo>
                <a:lnTo>
                  <a:pt x="19591" y="695319"/>
                </a:lnTo>
                <a:cubicBezTo>
                  <a:pt x="545938" y="260939"/>
                  <a:pt x="1220728" y="0"/>
                  <a:pt x="195646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descr="circle">
            <a:extLst>
              <a:ext uri="{FF2B5EF4-FFF2-40B4-BE49-F238E27FC236}">
                <a16:creationId xmlns:a16="http://schemas.microsoft.com/office/drawing/2014/main" id="{40C269CE-FB56-4D68-8CFB-1CFD5F3505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837" y="495702"/>
            <a:ext cx="6428625" cy="6357756"/>
          </a:xfrm>
          <a:custGeom>
            <a:avLst/>
            <a:gdLst>
              <a:gd name="connsiteX0" fmla="*/ 4279392 w 6428625"/>
              <a:gd name="connsiteY0" fmla="*/ 0 h 6357756"/>
              <a:gd name="connsiteX1" fmla="*/ 6319204 w 6428625"/>
              <a:gd name="connsiteY1" fmla="*/ 516500 h 6357756"/>
              <a:gd name="connsiteX2" fmla="*/ 6428625 w 6428625"/>
              <a:gd name="connsiteY2" fmla="*/ 579415 h 6357756"/>
              <a:gd name="connsiteX3" fmla="*/ 6428625 w 6428625"/>
              <a:gd name="connsiteY3" fmla="*/ 6357756 h 6357756"/>
              <a:gd name="connsiteX4" fmla="*/ 539921 w 6428625"/>
              <a:gd name="connsiteY4" fmla="*/ 6357756 h 6357756"/>
              <a:gd name="connsiteX5" fmla="*/ 516500 w 6428625"/>
              <a:gd name="connsiteY5" fmla="*/ 6319205 h 6357756"/>
              <a:gd name="connsiteX6" fmla="*/ 0 w 6428625"/>
              <a:gd name="connsiteY6" fmla="*/ 4279392 h 6357756"/>
              <a:gd name="connsiteX7" fmla="*/ 4279392 w 6428625"/>
              <a:gd name="connsiteY7" fmla="*/ 0 h 6357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28625" h="6357756">
                <a:moveTo>
                  <a:pt x="4279392" y="0"/>
                </a:moveTo>
                <a:cubicBezTo>
                  <a:pt x="5017968" y="0"/>
                  <a:pt x="5712843" y="187105"/>
                  <a:pt x="6319204" y="516500"/>
                </a:cubicBezTo>
                <a:lnTo>
                  <a:pt x="6428625" y="579415"/>
                </a:lnTo>
                <a:lnTo>
                  <a:pt x="6428625" y="6357756"/>
                </a:lnTo>
                <a:lnTo>
                  <a:pt x="539921" y="6357756"/>
                </a:lnTo>
                <a:lnTo>
                  <a:pt x="516500" y="6319205"/>
                </a:lnTo>
                <a:cubicBezTo>
                  <a:pt x="187105" y="5712844"/>
                  <a:pt x="0" y="5017968"/>
                  <a:pt x="0" y="4279392"/>
                </a:cubicBezTo>
                <a:cubicBezTo>
                  <a:pt x="0" y="1915949"/>
                  <a:pt x="1915949" y="0"/>
                  <a:pt x="4279392"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descr="circle">
            <a:extLst>
              <a:ext uri="{FF2B5EF4-FFF2-40B4-BE49-F238E27FC236}">
                <a16:creationId xmlns:a16="http://schemas.microsoft.com/office/drawing/2014/main" id="{A6ED7E7F-75F7-4581-A930-C4DEBC2A84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4429" y="660294"/>
            <a:ext cx="6264033" cy="6193164"/>
          </a:xfrm>
          <a:custGeom>
            <a:avLst/>
            <a:gdLst>
              <a:gd name="connsiteX0" fmla="*/ 4114800 w 6264033"/>
              <a:gd name="connsiteY0" fmla="*/ 0 h 6193164"/>
              <a:gd name="connsiteX1" fmla="*/ 6248473 w 6264033"/>
              <a:gd name="connsiteY1" fmla="*/ 595714 h 6193164"/>
              <a:gd name="connsiteX2" fmla="*/ 6264033 w 6264033"/>
              <a:gd name="connsiteY2" fmla="*/ 605689 h 6193164"/>
              <a:gd name="connsiteX3" fmla="*/ 6264033 w 6264033"/>
              <a:gd name="connsiteY3" fmla="*/ 6193164 h 6193164"/>
              <a:gd name="connsiteX4" fmla="*/ 567718 w 6264033"/>
              <a:gd name="connsiteY4" fmla="*/ 6193164 h 6193164"/>
              <a:gd name="connsiteX5" fmla="*/ 496635 w 6264033"/>
              <a:gd name="connsiteY5" fmla="*/ 6076158 h 6193164"/>
              <a:gd name="connsiteX6" fmla="*/ 0 w 6264033"/>
              <a:gd name="connsiteY6" fmla="*/ 4114800 h 6193164"/>
              <a:gd name="connsiteX7" fmla="*/ 4114800 w 6264033"/>
              <a:gd name="connsiteY7" fmla="*/ 0 h 619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4033" h="6193164">
                <a:moveTo>
                  <a:pt x="4114800" y="0"/>
                </a:moveTo>
                <a:cubicBezTo>
                  <a:pt x="4895986" y="0"/>
                  <a:pt x="5626328" y="217689"/>
                  <a:pt x="6248473" y="595714"/>
                </a:cubicBezTo>
                <a:lnTo>
                  <a:pt x="6264033" y="605689"/>
                </a:lnTo>
                <a:lnTo>
                  <a:pt x="6264033" y="6193164"/>
                </a:lnTo>
                <a:lnTo>
                  <a:pt x="567718" y="6193164"/>
                </a:lnTo>
                <a:lnTo>
                  <a:pt x="496635" y="6076158"/>
                </a:lnTo>
                <a:cubicBezTo>
                  <a:pt x="179909" y="5493119"/>
                  <a:pt x="0" y="4824969"/>
                  <a:pt x="0" y="4114800"/>
                </a:cubicBezTo>
                <a:cubicBezTo>
                  <a:pt x="0" y="1842259"/>
                  <a:pt x="1842259" y="0"/>
                  <a:pt x="411480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2F7D4C9A-6AA6-4D62-9293-25A013EA44EC}"/>
              </a:ext>
            </a:extLst>
          </p:cNvPr>
          <p:cNvSpPr>
            <a:spLocks noGrp="1"/>
          </p:cNvSpPr>
          <p:nvPr>
            <p:ph type="title"/>
          </p:nvPr>
        </p:nvSpPr>
        <p:spPr>
          <a:xfrm>
            <a:off x="6789743" y="2530063"/>
            <a:ext cx="4996329" cy="1936752"/>
          </a:xfrm>
        </p:spPr>
        <p:txBody>
          <a:bodyPr vert="horz" lIns="91440" tIns="45720" rIns="91440" bIns="45720" rtlCol="0" anchor="b">
            <a:normAutofit/>
          </a:bodyPr>
          <a:lstStyle/>
          <a:p>
            <a:pPr algn="ctr"/>
            <a:r>
              <a:rPr lang="en-US" b="1" kern="1200" dirty="0">
                <a:solidFill>
                  <a:srgbClr val="FFFFFF"/>
                </a:solidFill>
                <a:latin typeface="+mj-lt"/>
                <a:ea typeface="+mj-ea"/>
                <a:cs typeface="+mj-cs"/>
              </a:rPr>
              <a:t>Questions?</a:t>
            </a:r>
          </a:p>
        </p:txBody>
      </p:sp>
      <p:sp>
        <p:nvSpPr>
          <p:cNvPr id="5" name="Text Placeholder 4">
            <a:extLst>
              <a:ext uri="{FF2B5EF4-FFF2-40B4-BE49-F238E27FC236}">
                <a16:creationId xmlns:a16="http://schemas.microsoft.com/office/drawing/2014/main" id="{41941D1F-2010-452E-94BB-ED6572D1B717}"/>
              </a:ext>
            </a:extLst>
          </p:cNvPr>
          <p:cNvSpPr>
            <a:spLocks noGrp="1"/>
          </p:cNvSpPr>
          <p:nvPr>
            <p:ph type="body" idx="1"/>
          </p:nvPr>
        </p:nvSpPr>
        <p:spPr>
          <a:xfrm>
            <a:off x="6789743" y="4632160"/>
            <a:ext cx="4996328" cy="1068293"/>
          </a:xfrm>
        </p:spPr>
        <p:txBody>
          <a:bodyPr vert="horz" lIns="91440" tIns="45720" rIns="91440" bIns="45720" rtlCol="0">
            <a:normAutofit/>
          </a:bodyPr>
          <a:lstStyle/>
          <a:p>
            <a:pPr algn="ctr"/>
            <a:r>
              <a:rPr lang="en-US" kern="1200">
                <a:solidFill>
                  <a:srgbClr val="FFFFFF"/>
                </a:solidFill>
                <a:latin typeface="+mn-lt"/>
                <a:ea typeface="+mn-ea"/>
                <a:cs typeface="+mn-cs"/>
              </a:rPr>
              <a:t>aewilliams02@ysu.edu</a:t>
            </a:r>
          </a:p>
        </p:txBody>
      </p:sp>
    </p:spTree>
    <p:extLst>
      <p:ext uri="{BB962C8B-B14F-4D97-AF65-F5344CB8AC3E}">
        <p14:creationId xmlns:p14="http://schemas.microsoft.com/office/powerpoint/2010/main" val="1703479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7" descr="rectangle">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790C7-17CA-4E14-B170-B8193920F443}"/>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Agenda</a:t>
            </a:r>
          </a:p>
        </p:txBody>
      </p:sp>
      <p:cxnSp>
        <p:nvCxnSpPr>
          <p:cNvPr id="34" name="Straight Connector 9" descr="line">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7215C474-F378-4059-8F65-7DD88FB553B6}"/>
              </a:ext>
            </a:extLst>
          </p:cNvPr>
          <p:cNvSpPr>
            <a:spLocks noGrp="1"/>
          </p:cNvSpPr>
          <p:nvPr>
            <p:ph idx="1"/>
          </p:nvPr>
        </p:nvSpPr>
        <p:spPr>
          <a:xfrm>
            <a:off x="4849198" y="1587069"/>
            <a:ext cx="7079190" cy="4930246"/>
          </a:xfrm>
        </p:spPr>
        <p:txBody>
          <a:bodyPr anchor="ctr">
            <a:noAutofit/>
          </a:bodyPr>
          <a:lstStyle/>
          <a:p>
            <a:r>
              <a:rPr lang="en-US" dirty="0"/>
              <a:t>What is wellness?</a:t>
            </a:r>
          </a:p>
          <a:p>
            <a:r>
              <a:rPr lang="en-US" dirty="0"/>
              <a:t>Neurobiology of survival and stress</a:t>
            </a:r>
          </a:p>
          <a:p>
            <a:r>
              <a:rPr lang="en-US" dirty="0"/>
              <a:t>The Indivisible Self model of wellness</a:t>
            </a:r>
          </a:p>
          <a:p>
            <a:r>
              <a:rPr lang="en-US" dirty="0"/>
              <a:t>Using the Indivisible Self to identify strengths and needs</a:t>
            </a:r>
          </a:p>
          <a:p>
            <a:r>
              <a:rPr lang="en-US" dirty="0"/>
              <a:t>Personal goals for wellness and stress management</a:t>
            </a:r>
          </a:p>
          <a:p>
            <a:r>
              <a:rPr lang="en-US" dirty="0"/>
              <a:t>Integrating the Indivisible Self into the </a:t>
            </a:r>
            <a:r>
              <a:rPr lang="en-US" dirty="0" err="1"/>
              <a:t>FYSS</a:t>
            </a:r>
            <a:r>
              <a:rPr lang="en-US" dirty="0"/>
              <a:t> Curriculum </a:t>
            </a:r>
          </a:p>
          <a:p>
            <a:r>
              <a:rPr lang="en-US" dirty="0"/>
              <a:t>Processing the Process</a:t>
            </a:r>
          </a:p>
          <a:p>
            <a:r>
              <a:rPr lang="en-US" dirty="0"/>
              <a:t>Questions</a:t>
            </a:r>
          </a:p>
          <a:p>
            <a:pPr marL="0" indent="0">
              <a:buNone/>
            </a:pPr>
            <a:endParaRPr lang="en-US" dirty="0"/>
          </a:p>
          <a:p>
            <a:endParaRPr lang="en-US" dirty="0"/>
          </a:p>
        </p:txBody>
      </p:sp>
    </p:spTree>
    <p:extLst>
      <p:ext uri="{BB962C8B-B14F-4D97-AF65-F5344CB8AC3E}">
        <p14:creationId xmlns:p14="http://schemas.microsoft.com/office/powerpoint/2010/main" val="1580096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C8D7-1149-4ECB-92D2-ED0014E5401A}"/>
              </a:ext>
            </a:extLst>
          </p:cNvPr>
          <p:cNvSpPr>
            <a:spLocks noGrp="1"/>
          </p:cNvSpPr>
          <p:nvPr>
            <p:ph type="title"/>
          </p:nvPr>
        </p:nvSpPr>
        <p:spPr>
          <a:xfrm>
            <a:off x="838200" y="365125"/>
            <a:ext cx="10515600" cy="1325563"/>
          </a:xfrm>
        </p:spPr>
        <p:txBody>
          <a:bodyPr>
            <a:normAutofit/>
          </a:bodyPr>
          <a:lstStyle/>
          <a:p>
            <a:pPr algn="ctr"/>
            <a:r>
              <a:rPr lang="en-US" b="1" dirty="0"/>
              <a:t>What is Wellness?</a:t>
            </a:r>
          </a:p>
        </p:txBody>
      </p:sp>
      <p:graphicFrame>
        <p:nvGraphicFramePr>
          <p:cNvPr id="5" name="Content Placeholder 2" descr="wellness">
            <a:extLst>
              <a:ext uri="{FF2B5EF4-FFF2-40B4-BE49-F238E27FC236}">
                <a16:creationId xmlns:a16="http://schemas.microsoft.com/office/drawing/2014/main" id="{97C31431-5ED5-44E3-AFF3-746A6D842345}"/>
              </a:ext>
            </a:extLst>
          </p:cNvPr>
          <p:cNvGraphicFramePr>
            <a:graphicFrameLocks noGrp="1"/>
          </p:cNvGraphicFramePr>
          <p:nvPr>
            <p:ph idx="1"/>
            <p:extLst>
              <p:ext uri="{D42A27DB-BD31-4B8C-83A1-F6EECF244321}">
                <p14:modId xmlns:p14="http://schemas.microsoft.com/office/powerpoint/2010/main" val="32510111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580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descr="rectangle">
            <a:extLst>
              <a:ext uri="{FF2B5EF4-FFF2-40B4-BE49-F238E27FC236}">
                <a16:creationId xmlns:a16="http://schemas.microsoft.com/office/drawing/2014/main"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stress">
            <a:extLst>
              <a:ext uri="{FF2B5EF4-FFF2-40B4-BE49-F238E27FC236}">
                <a16:creationId xmlns:a16="http://schemas.microsoft.com/office/drawing/2014/main"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D5CE1E1-FBF2-4989-9FF0-A45F4ADF4A79}"/>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a:solidFill>
                  <a:srgbClr val="FFFFFF"/>
                </a:solidFill>
                <a:latin typeface="+mj-lt"/>
                <a:ea typeface="+mj-ea"/>
                <a:cs typeface="+mj-cs"/>
              </a:rPr>
              <a:t>Stress!!!</a:t>
            </a:r>
          </a:p>
        </p:txBody>
      </p:sp>
      <p:sp>
        <p:nvSpPr>
          <p:cNvPr id="3" name="Text Placeholder 2">
            <a:extLst>
              <a:ext uri="{FF2B5EF4-FFF2-40B4-BE49-F238E27FC236}">
                <a16:creationId xmlns:a16="http://schemas.microsoft.com/office/drawing/2014/main" id="{1DE1C974-E4CE-4056-B21E-055AFA795AE4}"/>
              </a:ext>
            </a:extLst>
          </p:cNvPr>
          <p:cNvSpPr>
            <a:spLocks noGrp="1"/>
          </p:cNvSpPr>
          <p:nvPr>
            <p:ph type="body" idx="1"/>
          </p:nvPr>
        </p:nvSpPr>
        <p:spPr>
          <a:xfrm>
            <a:off x="3045368" y="4074718"/>
            <a:ext cx="6105194" cy="682079"/>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spTree>
    <p:extLst>
      <p:ext uri="{BB962C8B-B14F-4D97-AF65-F5344CB8AC3E}">
        <p14:creationId xmlns:p14="http://schemas.microsoft.com/office/powerpoint/2010/main" val="265874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CEAF-429A-4EA8-8FFA-FD2845B61D31}"/>
              </a:ext>
            </a:extLst>
          </p:cNvPr>
          <p:cNvSpPr>
            <a:spLocks noGrp="1"/>
          </p:cNvSpPr>
          <p:nvPr>
            <p:ph type="title"/>
          </p:nvPr>
        </p:nvSpPr>
        <p:spPr>
          <a:xfrm>
            <a:off x="7211292" y="2713337"/>
            <a:ext cx="5437909" cy="1293028"/>
          </a:xfrm>
        </p:spPr>
        <p:txBody>
          <a:bodyPr>
            <a:normAutofit fontScale="90000"/>
          </a:bodyPr>
          <a:lstStyle/>
          <a:p>
            <a:pPr algn="ctr"/>
            <a:r>
              <a:rPr lang="en-US" b="1" dirty="0"/>
              <a:t>The </a:t>
            </a:r>
            <a:br>
              <a:rPr lang="en-US" b="1" dirty="0"/>
            </a:br>
            <a:r>
              <a:rPr lang="en-US" b="1" dirty="0"/>
              <a:t>Neurobiology </a:t>
            </a:r>
            <a:br>
              <a:rPr lang="en-US" b="1" dirty="0"/>
            </a:br>
            <a:r>
              <a:rPr lang="en-US" b="1" dirty="0"/>
              <a:t>of Survival</a:t>
            </a:r>
          </a:p>
        </p:txBody>
      </p:sp>
      <p:sp>
        <p:nvSpPr>
          <p:cNvPr id="4" name="Rectangle 3">
            <a:extLst>
              <a:ext uri="{FF2B5EF4-FFF2-40B4-BE49-F238E27FC236}">
                <a16:creationId xmlns:a16="http://schemas.microsoft.com/office/drawing/2014/main" id="{DAED0F36-D8E8-42BA-891A-446188E4CEB8}"/>
              </a:ext>
            </a:extLst>
          </p:cNvPr>
          <p:cNvSpPr/>
          <p:nvPr/>
        </p:nvSpPr>
        <p:spPr>
          <a:xfrm>
            <a:off x="96982" y="6472673"/>
            <a:ext cx="11956473" cy="276999"/>
          </a:xfrm>
          <a:prstGeom prst="rect">
            <a:avLst/>
          </a:prstGeom>
        </p:spPr>
        <p:txBody>
          <a:bodyPr wrap="square">
            <a:spAutoFit/>
          </a:bodyPr>
          <a:lstStyle/>
          <a:p>
            <a:r>
              <a:rPr lang="en-US" sz="1200" dirty="0"/>
              <a:t>Image Source: http://communityresiliencecookbook.org/your-body-brain/</a:t>
            </a:r>
          </a:p>
        </p:txBody>
      </p:sp>
      <p:pic>
        <p:nvPicPr>
          <p:cNvPr id="6" name="Picture 5" descr="brain">
            <a:extLst>
              <a:ext uri="{FF2B5EF4-FFF2-40B4-BE49-F238E27FC236}">
                <a16:creationId xmlns:a16="http://schemas.microsoft.com/office/drawing/2014/main" id="{37C843CE-3195-473A-974B-E6CE4469BBD6}"/>
              </a:ext>
            </a:extLst>
          </p:cNvPr>
          <p:cNvPicPr>
            <a:picLocks noChangeAspect="1"/>
          </p:cNvPicPr>
          <p:nvPr/>
        </p:nvPicPr>
        <p:blipFill rotWithShape="1">
          <a:blip r:embed="rId2">
            <a:extLst>
              <a:ext uri="{28A0092B-C50C-407E-A947-70E740481C1C}">
                <a14:useLocalDpi xmlns:a14="http://schemas.microsoft.com/office/drawing/2010/main" val="0"/>
              </a:ext>
            </a:extLst>
          </a:blip>
          <a:srcRect l="3939" t="4849" r="7657" b="6666"/>
          <a:stretch/>
        </p:blipFill>
        <p:spPr>
          <a:xfrm>
            <a:off x="193964" y="203193"/>
            <a:ext cx="7829690" cy="6269479"/>
          </a:xfrm>
          <a:prstGeom prst="rect">
            <a:avLst/>
          </a:prstGeom>
        </p:spPr>
      </p:pic>
    </p:spTree>
    <p:extLst>
      <p:ext uri="{BB962C8B-B14F-4D97-AF65-F5344CB8AC3E}">
        <p14:creationId xmlns:p14="http://schemas.microsoft.com/office/powerpoint/2010/main" val="626528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descr="rectangle">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rectanlge">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5">
            <a:extLst>
              <a:ext uri="{FF2B5EF4-FFF2-40B4-BE49-F238E27FC236}">
                <a16:creationId xmlns:a16="http://schemas.microsoft.com/office/drawing/2014/main" id="{819F69B0-F4F9-42BB-95D9-BB184ABDFD8B}"/>
              </a:ext>
            </a:extLst>
          </p:cNvPr>
          <p:cNvSpPr>
            <a:spLocks noGrp="1"/>
          </p:cNvSpPr>
          <p:nvPr>
            <p:ph type="title"/>
          </p:nvPr>
        </p:nvSpPr>
        <p:spPr>
          <a:xfrm>
            <a:off x="6094105" y="802955"/>
            <a:ext cx="4977976" cy="1454051"/>
          </a:xfrm>
        </p:spPr>
        <p:txBody>
          <a:bodyPr>
            <a:normAutofit/>
          </a:bodyPr>
          <a:lstStyle/>
          <a:p>
            <a:r>
              <a:rPr lang="en-US" b="1">
                <a:solidFill>
                  <a:srgbClr val="000000"/>
                </a:solidFill>
              </a:rPr>
              <a:t>Survival and Stress</a:t>
            </a:r>
          </a:p>
        </p:txBody>
      </p:sp>
      <p:sp>
        <p:nvSpPr>
          <p:cNvPr id="18" name="Freeform 62" descr="circle">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Brain in head">
            <a:extLst>
              <a:ext uri="{FF2B5EF4-FFF2-40B4-BE49-F238E27FC236}">
                <a16:creationId xmlns:a16="http://schemas.microsoft.com/office/drawing/2014/main" id="{7F0E271B-0B37-44C4-A52E-623DE84E6C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0254" y="1629089"/>
            <a:ext cx="3620021" cy="3620021"/>
          </a:xfrm>
          <a:prstGeom prst="rect">
            <a:avLst/>
          </a:prstGeom>
        </p:spPr>
      </p:pic>
      <p:sp>
        <p:nvSpPr>
          <p:cNvPr id="7" name="Content Placeholder 6">
            <a:extLst>
              <a:ext uri="{FF2B5EF4-FFF2-40B4-BE49-F238E27FC236}">
                <a16:creationId xmlns:a16="http://schemas.microsoft.com/office/drawing/2014/main" id="{85A256C4-EB5C-4E8A-A3B6-D6AF27410F27}"/>
              </a:ext>
            </a:extLst>
          </p:cNvPr>
          <p:cNvSpPr>
            <a:spLocks noGrp="1"/>
          </p:cNvSpPr>
          <p:nvPr>
            <p:ph idx="1"/>
          </p:nvPr>
        </p:nvSpPr>
        <p:spPr>
          <a:xfrm>
            <a:off x="5271483" y="2166390"/>
            <a:ext cx="6623220" cy="3639289"/>
          </a:xfrm>
        </p:spPr>
        <p:txBody>
          <a:bodyPr anchor="ctr">
            <a:normAutofit/>
          </a:bodyPr>
          <a:lstStyle/>
          <a:p>
            <a:r>
              <a:rPr lang="en-US" dirty="0">
                <a:solidFill>
                  <a:srgbClr val="000000"/>
                </a:solidFill>
              </a:rPr>
              <a:t>Thinking versus reacting</a:t>
            </a:r>
          </a:p>
          <a:p>
            <a:r>
              <a:rPr lang="en-US" dirty="0">
                <a:solidFill>
                  <a:srgbClr val="000000"/>
                </a:solidFill>
              </a:rPr>
              <a:t>Biological impact of stress responses</a:t>
            </a:r>
          </a:p>
          <a:p>
            <a:r>
              <a:rPr lang="en-US" dirty="0">
                <a:solidFill>
                  <a:srgbClr val="000000"/>
                </a:solidFill>
              </a:rPr>
              <a:t>Acute versus chronic stress</a:t>
            </a:r>
          </a:p>
          <a:p>
            <a:r>
              <a:rPr lang="en-US" dirty="0">
                <a:solidFill>
                  <a:srgbClr val="000000"/>
                </a:solidFill>
              </a:rPr>
              <a:t>Goal is to offset stress and increase stress tolerance/threshold </a:t>
            </a:r>
          </a:p>
          <a:p>
            <a:endParaRPr lang="en-US" dirty="0">
              <a:solidFill>
                <a:srgbClr val="000000"/>
              </a:solidFill>
            </a:endParaRPr>
          </a:p>
        </p:txBody>
      </p:sp>
    </p:spTree>
    <p:extLst>
      <p:ext uri="{BB962C8B-B14F-4D97-AF65-F5344CB8AC3E}">
        <p14:creationId xmlns:p14="http://schemas.microsoft.com/office/powerpoint/2010/main" val="68957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descr="arrow">
            <a:extLst>
              <a:ext uri="{FF2B5EF4-FFF2-40B4-BE49-F238E27FC236}">
                <a16:creationId xmlns:a16="http://schemas.microsoft.com/office/drawing/2014/main" id="{D4771268-CB57-404A-9271-370EB28F60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B05185-C125-49B3-8089-31B2D798B0E9}"/>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a:solidFill>
                  <a:srgbClr val="FFFFFF"/>
                </a:solidFill>
                <a:latin typeface="+mj-lt"/>
                <a:ea typeface="+mj-ea"/>
                <a:cs typeface="+mj-cs"/>
              </a:rPr>
              <a:t>Grounding Activity: Diaphragmatic Breathing</a:t>
            </a:r>
          </a:p>
        </p:txBody>
      </p:sp>
      <p:pic>
        <p:nvPicPr>
          <p:cNvPr id="5" name="Content Placeholder 4" descr="Diagram&#10;&#10;Description automatically generated">
            <a:extLst>
              <a:ext uri="{FF2B5EF4-FFF2-40B4-BE49-F238E27FC236}">
                <a16:creationId xmlns:a16="http://schemas.microsoft.com/office/drawing/2014/main" id="{062FAC81-6832-4A1D-98FC-47DA4802CD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681652"/>
            <a:ext cx="6780700" cy="5492367"/>
          </a:xfrm>
          <a:prstGeom prst="rect">
            <a:avLst/>
          </a:prstGeom>
        </p:spPr>
      </p:pic>
      <p:sp>
        <p:nvSpPr>
          <p:cNvPr id="11" name="TextBox 10">
            <a:extLst>
              <a:ext uri="{FF2B5EF4-FFF2-40B4-BE49-F238E27FC236}">
                <a16:creationId xmlns:a16="http://schemas.microsoft.com/office/drawing/2014/main" id="{C39711B7-B07C-46C5-8504-580D5B321BEE}"/>
              </a:ext>
            </a:extLst>
          </p:cNvPr>
          <p:cNvSpPr txBox="1"/>
          <p:nvPr/>
        </p:nvSpPr>
        <p:spPr>
          <a:xfrm>
            <a:off x="5099323" y="6174019"/>
            <a:ext cx="6517203" cy="523220"/>
          </a:xfrm>
          <a:prstGeom prst="rect">
            <a:avLst/>
          </a:prstGeom>
          <a:noFill/>
        </p:spPr>
        <p:txBody>
          <a:bodyPr wrap="square">
            <a:spAutoFit/>
          </a:bodyPr>
          <a:lstStyle/>
          <a:p>
            <a:r>
              <a:rPr lang="en-US" sz="1400" b="1" i="1" dirty="0"/>
              <a:t>Image Source: </a:t>
            </a:r>
            <a:r>
              <a:rPr lang="en-US" sz="1400" dirty="0"/>
              <a:t>https://onepointhealth.com.au/wp-content/uploads/2018/11/How-to-breathe-deeply-1.png</a:t>
            </a:r>
          </a:p>
        </p:txBody>
      </p:sp>
    </p:spTree>
    <p:extLst>
      <p:ext uri="{BB962C8B-B14F-4D97-AF65-F5344CB8AC3E}">
        <p14:creationId xmlns:p14="http://schemas.microsoft.com/office/powerpoint/2010/main" val="278535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descr="rectangle">
            <a:extLst>
              <a:ext uri="{FF2B5EF4-FFF2-40B4-BE49-F238E27FC236}">
                <a16:creationId xmlns:a16="http://schemas.microsoft.com/office/drawing/2014/main" id="{25168E7B-6D42-4B3A-B7A1-17D4C49EC9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ink blot">
            <a:extLst>
              <a:ext uri="{FF2B5EF4-FFF2-40B4-BE49-F238E27FC236}">
                <a16:creationId xmlns:a16="http://schemas.microsoft.com/office/drawing/2014/main" id="{98A030C2-9F23-4593-9F99-7B73C232A4C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394B82-BDE1-47F2-A336-750CD5313CC0}"/>
              </a:ext>
            </a:extLst>
          </p:cNvPr>
          <p:cNvSpPr>
            <a:spLocks noGrp="1"/>
          </p:cNvSpPr>
          <p:nvPr>
            <p:ph type="title"/>
          </p:nvPr>
        </p:nvSpPr>
        <p:spPr>
          <a:xfrm>
            <a:off x="2726432" y="1741337"/>
            <a:ext cx="6739136" cy="2387918"/>
          </a:xfrm>
        </p:spPr>
        <p:txBody>
          <a:bodyPr vert="horz" lIns="91440" tIns="45720" rIns="91440" bIns="45720" rtlCol="0" anchor="b">
            <a:normAutofit/>
          </a:bodyPr>
          <a:lstStyle/>
          <a:p>
            <a:pPr algn="ctr"/>
            <a:r>
              <a:rPr lang="en-US" sz="6100" b="1" kern="1200" dirty="0">
                <a:solidFill>
                  <a:srgbClr val="FFFFFF"/>
                </a:solidFill>
                <a:latin typeface="+mj-lt"/>
                <a:ea typeface="+mj-ea"/>
                <a:cs typeface="+mj-cs"/>
              </a:rPr>
              <a:t>Wellness and Stress Management</a:t>
            </a:r>
          </a:p>
        </p:txBody>
      </p:sp>
      <p:sp>
        <p:nvSpPr>
          <p:cNvPr id="3" name="Text Placeholder 2">
            <a:extLst>
              <a:ext uri="{FF2B5EF4-FFF2-40B4-BE49-F238E27FC236}">
                <a16:creationId xmlns:a16="http://schemas.microsoft.com/office/drawing/2014/main" id="{83C5F900-EA6A-42F7-9D89-A5677A680E38}"/>
              </a:ext>
            </a:extLst>
          </p:cNvPr>
          <p:cNvSpPr>
            <a:spLocks noGrp="1"/>
          </p:cNvSpPr>
          <p:nvPr>
            <p:ph type="body" idx="1"/>
          </p:nvPr>
        </p:nvSpPr>
        <p:spPr>
          <a:xfrm>
            <a:off x="2729559" y="4200522"/>
            <a:ext cx="6740685" cy="682079"/>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spTree>
    <p:extLst>
      <p:ext uri="{BB962C8B-B14F-4D97-AF65-F5344CB8AC3E}">
        <p14:creationId xmlns:p14="http://schemas.microsoft.com/office/powerpoint/2010/main" val="328557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descr="rectangle">
            <a:extLst>
              <a:ext uri="{FF2B5EF4-FFF2-40B4-BE49-F238E27FC236}">
                <a16:creationId xmlns:a16="http://schemas.microsoft.com/office/drawing/2014/main" id="{AB45A142-4255-493C-8284-5D566C121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CF6156-5E23-4F94-9B17-2143944EE481}"/>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b="1" kern="1200" dirty="0">
                <a:solidFill>
                  <a:srgbClr val="FFFFFF"/>
                </a:solidFill>
                <a:latin typeface="+mj-lt"/>
                <a:ea typeface="+mj-ea"/>
                <a:cs typeface="+mj-cs"/>
              </a:rPr>
              <a:t>What is wellness?</a:t>
            </a:r>
          </a:p>
        </p:txBody>
      </p:sp>
      <p:cxnSp>
        <p:nvCxnSpPr>
          <p:cNvPr id="10" name="Straight Connector 9" descr="line">
            <a:extLst>
              <a:ext uri="{FF2B5EF4-FFF2-40B4-BE49-F238E27FC236}">
                <a16:creationId xmlns:a16="http://schemas.microsoft.com/office/drawing/2014/main" id="{38FB9660-F42F-4313-BBC4-47C007FE48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3" name="Picture 2" descr="indivisible self">
            <a:extLst>
              <a:ext uri="{FF2B5EF4-FFF2-40B4-BE49-F238E27FC236}">
                <a16:creationId xmlns:a16="http://schemas.microsoft.com/office/drawing/2014/main" id="{242EEC49-18E9-4461-8F0D-6EEF7AB751D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29076" y="0"/>
            <a:ext cx="7490974" cy="6799097"/>
          </a:xfrm>
          <a:prstGeom prst="rect">
            <a:avLst/>
          </a:prstGeom>
          <a:noFill/>
        </p:spPr>
      </p:pic>
      <p:sp>
        <p:nvSpPr>
          <p:cNvPr id="4" name="Rectangle 3">
            <a:extLst>
              <a:ext uri="{FF2B5EF4-FFF2-40B4-BE49-F238E27FC236}">
                <a16:creationId xmlns:a16="http://schemas.microsoft.com/office/drawing/2014/main" id="{0008E588-88FA-41C5-B1F8-98F2331E1FD8}"/>
              </a:ext>
            </a:extLst>
          </p:cNvPr>
          <p:cNvSpPr/>
          <p:nvPr/>
        </p:nvSpPr>
        <p:spPr>
          <a:xfrm>
            <a:off x="5969793" y="6349298"/>
            <a:ext cx="6096000" cy="246221"/>
          </a:xfrm>
          <a:prstGeom prst="rect">
            <a:avLst/>
          </a:prstGeom>
        </p:spPr>
        <p:txBody>
          <a:bodyPr>
            <a:spAutoFit/>
          </a:bodyPr>
          <a:lstStyle/>
          <a:p>
            <a:r>
              <a:rPr lang="en-US" sz="1000" b="1" i="1" dirty="0">
                <a:latin typeface="+mj-lt"/>
                <a:ea typeface="Times New Roman" panose="02020603050405020304" pitchFamily="18" charset="0"/>
              </a:rPr>
              <a:t>Source:</a:t>
            </a:r>
            <a:r>
              <a:rPr lang="en-US" sz="1000" i="1" dirty="0">
                <a:latin typeface="+mj-lt"/>
                <a:ea typeface="Times New Roman" panose="02020603050405020304" pitchFamily="18" charset="0"/>
              </a:rPr>
              <a:t> </a:t>
            </a:r>
            <a:r>
              <a:rPr lang="en-US" sz="1000" dirty="0">
                <a:latin typeface="+mj-lt"/>
                <a:ea typeface="Times New Roman" panose="02020603050405020304" pitchFamily="18" charset="0"/>
              </a:rPr>
              <a:t>http://www.csi-net.org/members/group_content_view.asp?group=162835&amp;id=573510</a:t>
            </a:r>
            <a:endParaRPr lang="en-US" sz="1000" dirty="0">
              <a:latin typeface="+mj-lt"/>
            </a:endParaRPr>
          </a:p>
        </p:txBody>
      </p:sp>
    </p:spTree>
    <p:extLst>
      <p:ext uri="{BB962C8B-B14F-4D97-AF65-F5344CB8AC3E}">
        <p14:creationId xmlns:p14="http://schemas.microsoft.com/office/powerpoint/2010/main" val="2132246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579</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Franklin Gothic Book</vt:lpstr>
      <vt:lpstr>Symbol</vt:lpstr>
      <vt:lpstr>Times New Roman</vt:lpstr>
      <vt:lpstr>Office Theme</vt:lpstr>
      <vt:lpstr>Supporting Student Wellness in FYSS 1500</vt:lpstr>
      <vt:lpstr>Agenda</vt:lpstr>
      <vt:lpstr>What is Wellness?</vt:lpstr>
      <vt:lpstr>Stress!!!</vt:lpstr>
      <vt:lpstr>The  Neurobiology  of Survival</vt:lpstr>
      <vt:lpstr>Survival and Stress</vt:lpstr>
      <vt:lpstr>Grounding Activity: Diaphragmatic Breathing</vt:lpstr>
      <vt:lpstr>Wellness and Stress Management</vt:lpstr>
      <vt:lpstr>What is wellness?</vt:lpstr>
      <vt:lpstr>What are your wellness strengths and needs?</vt:lpstr>
      <vt:lpstr>Preparing to Plan</vt:lpstr>
      <vt:lpstr>Setting SMART Goals</vt:lpstr>
      <vt:lpstr>Learning Goals for FYSS and Connection to Wellness </vt:lpstr>
      <vt:lpstr>Processing the Process</vt:lpstr>
      <vt:lpstr>In 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Survival Strategies: Stress Management and Self-Care</dc:title>
  <dc:creator>185</dc:creator>
  <cp:lastModifiedBy>Kevin D Russo</cp:lastModifiedBy>
  <cp:revision>10</cp:revision>
  <dcterms:created xsi:type="dcterms:W3CDTF">2018-11-28T06:26:02Z</dcterms:created>
  <dcterms:modified xsi:type="dcterms:W3CDTF">2021-11-16T17:43:52Z</dcterms:modified>
</cp:coreProperties>
</file>