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Source Code Pro" panose="020B0509030403020204" pitchFamily="49" charset="0"/>
      <p:regular r:id="rId14"/>
      <p:bold r:id="rId15"/>
      <p:italic r:id="rId16"/>
      <p:boldItalic r:id="rId17"/>
    </p:embeddedFont>
    <p:embeddedFont>
      <p:font typeface="Oswald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84" y="7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19197891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19197891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1d1f9cdf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1d1f9cdf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19197891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19197891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19197891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19197891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19197891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19197891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01bd63c4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01bd63c4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19197891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19197891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19197891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119197891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19197891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19197891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19197891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19197891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ositivepsychology.com/great-self-care-setting-healthy-boundari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cu.edu/blog/10-tips-effective-communication-relationships#gre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Friendships, and Dating, and Roommates, Oh My!</a:t>
            </a:r>
            <a:endParaRPr sz="8500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and Boundaries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use boundaries?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4494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https://www.youtube.com/watch?v=tUOvY6Lfm1A</a:t>
            </a:r>
            <a:endParaRPr sz="2500"/>
          </a:p>
        </p:txBody>
      </p:sp>
      <p:pic>
        <p:nvPicPr>
          <p:cNvPr id="126" name="Google Shape;126;p22" title="Basketball Cou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6248" y="0"/>
            <a:ext cx="33377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</a:t>
            </a:r>
            <a:endParaRPr/>
          </a:p>
        </p:txBody>
      </p:sp>
      <p:sp>
        <p:nvSpPr>
          <p:cNvPr id="132" name="Google Shape;132;p23" title="References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https://positivepsychology.com/great-self-care-setting-healthy-boundaries/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https://www.ncu.edu/blog/10-tips-effective-communication-relationships#gref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need?</a:t>
            </a:r>
            <a:endParaRPr/>
          </a:p>
        </p:txBody>
      </p:sp>
      <p:pic>
        <p:nvPicPr>
          <p:cNvPr id="69" name="Google Shape;69;p14" title="People Laying Dow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388" y="0"/>
            <a:ext cx="367562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title="Pyramid of Need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06650"/>
            <a:ext cx="5286375" cy="38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are needs important?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42603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all have needs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our needs are neglected, negative emotions and behaviors may arise</a:t>
            </a:r>
            <a:endParaRPr/>
          </a:p>
        </p:txBody>
      </p:sp>
      <p:pic>
        <p:nvPicPr>
          <p:cNvPr id="77" name="Google Shape;77;p15" title="Goats Butting Head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06000"/>
            <a:ext cx="4564598" cy="332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needs communicated?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318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Set and setting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Focus on the facts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Use “I” statements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(Practice)</a:t>
            </a:r>
            <a:endParaRPr sz="2300"/>
          </a:p>
        </p:txBody>
      </p:sp>
      <p:pic>
        <p:nvPicPr>
          <p:cNvPr id="84" name="Google Shape;84;p16" title="People having a cha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523" y="1106000"/>
            <a:ext cx="5513476" cy="367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Question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43521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What are some needs that we do not often think about but can hurt a lot when when are without them?</a:t>
            </a:r>
            <a:endParaRPr/>
          </a:p>
        </p:txBody>
      </p:sp>
      <p:pic>
        <p:nvPicPr>
          <p:cNvPr id="91" name="Google Shape;91;p17" title="Screaming Lad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3680" y="0"/>
            <a:ext cx="343032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boundary?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54021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 place where you end and others begin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 place where you gain or lose autonomy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The “outline” of you</a:t>
            </a:r>
            <a:endParaRPr sz="23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Your identity</a:t>
            </a:r>
            <a:endParaRPr sz="1900"/>
          </a:p>
        </p:txBody>
      </p:sp>
      <p:pic>
        <p:nvPicPr>
          <p:cNvPr id="98" name="Google Shape;98;p18" title="Tennis Ne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3691" y="0"/>
            <a:ext cx="34303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are boundaries for?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6108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Everyone!</a:t>
            </a:r>
            <a:endParaRPr sz="27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Friends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Family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Partners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Colleagues</a:t>
            </a:r>
            <a:endParaRPr sz="2300"/>
          </a:p>
        </p:txBody>
      </p:sp>
      <p:pic>
        <p:nvPicPr>
          <p:cNvPr id="105" name="Google Shape;105;p19" title="Two Men One Shi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2575" y="1106000"/>
            <a:ext cx="5221423" cy="348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are boundaries important?</a:t>
            </a:r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327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Lack of boundaries may lead to…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Hurt Feelings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Miscommunication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Lost Relationships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General Confusion</a:t>
            </a:r>
            <a:endParaRPr sz="1600"/>
          </a:p>
        </p:txBody>
      </p:sp>
      <p:pic>
        <p:nvPicPr>
          <p:cNvPr id="112" name="Google Shape;112;p20" title="People enjoying dinn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9312" y="1106000"/>
            <a:ext cx="5504692" cy="367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can you use boundaries?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54021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Home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School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Work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Within Friendships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Within Relationships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In Public</a:t>
            </a:r>
            <a:endParaRPr sz="2500"/>
          </a:p>
        </p:txBody>
      </p:sp>
      <p:pic>
        <p:nvPicPr>
          <p:cNvPr id="119" name="Google Shape;119;p21" title="Two people discussing cloth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3691" y="0"/>
            <a:ext cx="34303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175</Words>
  <Application>Microsoft Office PowerPoint</Application>
  <PresentationFormat>On-screen Show (16:9)</PresentationFormat>
  <Paragraphs>43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Source Code Pro</vt:lpstr>
      <vt:lpstr>Oswald</vt:lpstr>
      <vt:lpstr>Arial</vt:lpstr>
      <vt:lpstr>Modern Writer</vt:lpstr>
      <vt:lpstr>Friendships, and Dating, and Roommates, Oh My!</vt:lpstr>
      <vt:lpstr>What is a need?</vt:lpstr>
      <vt:lpstr>Why are needs important?</vt:lpstr>
      <vt:lpstr>How are needs communicated?</vt:lpstr>
      <vt:lpstr>Discussion Question</vt:lpstr>
      <vt:lpstr>What is a boundary?</vt:lpstr>
      <vt:lpstr>Who are boundaries for?</vt:lpstr>
      <vt:lpstr>Why are boundaries important?</vt:lpstr>
      <vt:lpstr>Where can you use boundaries?</vt:lpstr>
      <vt:lpstr>How do you use boundaries?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Friendships, and Dating, and Roommates, Oh My!</dc:title>
  <dc:creator>Kyle A Kassi</dc:creator>
  <cp:lastModifiedBy>Kyle A Kassi</cp:lastModifiedBy>
  <cp:revision>2</cp:revision>
  <dcterms:modified xsi:type="dcterms:W3CDTF">2022-02-07T13:41:51Z</dcterms:modified>
</cp:coreProperties>
</file>